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4" r:id="rId3"/>
  </p:sldMasterIdLst>
  <p:notesMasterIdLst>
    <p:notesMasterId r:id="rId10"/>
  </p:notesMasterIdLst>
  <p:sldIdLst>
    <p:sldId id="578" r:id="rId4"/>
    <p:sldId id="531" r:id="rId5"/>
    <p:sldId id="576" r:id="rId6"/>
    <p:sldId id="619" r:id="rId7"/>
    <p:sldId id="618" r:id="rId8"/>
    <p:sldId id="334" r:id="rId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CM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B02D5D0-2B5A-4FAC-8031-E6B5014BB257}" type="datetimeFigureOut">
              <a:rPr lang="fr-CM" smtClean="0"/>
              <a:t>24/06/2022</a:t>
            </a:fld>
            <a:endParaRPr lang="fr-CM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CM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M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CM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5DECDFF-BF7D-42CB-A2B2-A4D52AAF98A9}" type="slidenum">
              <a:rPr lang="fr-CM" smtClean="0"/>
              <a:t>‹N°›</a:t>
            </a:fld>
            <a:endParaRPr lang="fr-CM"/>
          </a:p>
        </p:txBody>
      </p:sp>
    </p:spTree>
    <p:extLst>
      <p:ext uri="{BB962C8B-B14F-4D97-AF65-F5344CB8AC3E}">
        <p14:creationId xmlns:p14="http://schemas.microsoft.com/office/powerpoint/2010/main" val="221687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3C13FDB6-252D-4ADE-BC6C-EA98BF20AB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DF1EF208-24C7-46FB-93EE-9D8A1B7B0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D790A3C9-D0A2-4A24-835E-6B5F8173C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 marL="834228" indent="-319930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 marL="1283162" indent="-256289"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 marL="1795739" indent="-256289"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 marL="2310036" indent="-256289"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  <a:lvl6pPr marL="2805412" indent="-256289" eaLnBrk="0" fontAlgn="base" hangingPunct="0">
              <a:spcBef>
                <a:spcPct val="0"/>
              </a:spcBef>
              <a:spcAft>
                <a:spcPct val="0"/>
              </a:spcAft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6pPr>
            <a:lvl7pPr marL="3300788" indent="-256289" eaLnBrk="0" fontAlgn="base" hangingPunct="0">
              <a:spcBef>
                <a:spcPct val="0"/>
              </a:spcBef>
              <a:spcAft>
                <a:spcPct val="0"/>
              </a:spcAft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7pPr>
            <a:lvl8pPr marL="3796165" indent="-256289" eaLnBrk="0" fontAlgn="base" hangingPunct="0">
              <a:spcBef>
                <a:spcPct val="0"/>
              </a:spcBef>
              <a:spcAft>
                <a:spcPct val="0"/>
              </a:spcAft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8pPr>
            <a:lvl9pPr marL="4291541" indent="-256289" eaLnBrk="0" fontAlgn="base" hangingPunct="0">
              <a:spcBef>
                <a:spcPct val="0"/>
              </a:spcBef>
              <a:spcAft>
                <a:spcPct val="0"/>
              </a:spcAft>
              <a:buFont typeface="Helvetica 55 Roman" pitchFamily="2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9pPr>
          </a:lstStyle>
          <a:p>
            <a:pPr defTabSz="990752">
              <a:defRPr/>
            </a:pPr>
            <a:fld id="{70F36163-FF0A-4847-B387-0AF522F751EC}" type="slidenum">
              <a:rPr lang="en-GB" altLang="fr-FR" sz="1300">
                <a:solidFill>
                  <a:prstClr val="black"/>
                </a:solidFill>
                <a:latin typeface="Helvetica 55 Roman" pitchFamily="2" charset="0"/>
              </a:rPr>
              <a:pPr defTabSz="990752">
                <a:defRPr/>
              </a:pPr>
              <a:t>1</a:t>
            </a:fld>
            <a:endParaRPr lang="en-GB" altLang="fr-FR" sz="1300">
              <a:solidFill>
                <a:prstClr val="black"/>
              </a:solidFill>
              <a:latin typeface="Helvetica 55 Roman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>
            <a:extLst>
              <a:ext uri="{FF2B5EF4-FFF2-40B4-BE49-F238E27FC236}">
                <a16:creationId xmlns:a16="http://schemas.microsoft.com/office/drawing/2014/main" id="{7A646D61-DB4E-4C0B-8850-EB4153A63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Espace réservé des commentaires 2">
            <a:extLst>
              <a:ext uri="{FF2B5EF4-FFF2-40B4-BE49-F238E27FC236}">
                <a16:creationId xmlns:a16="http://schemas.microsoft.com/office/drawing/2014/main" id="{8E36D356-EF4C-453C-B07D-2E708A9B0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56676" name="Espace réservé du numéro de diapositive 3">
            <a:extLst>
              <a:ext uri="{FF2B5EF4-FFF2-40B4-BE49-F238E27FC236}">
                <a16:creationId xmlns:a16="http://schemas.microsoft.com/office/drawing/2014/main" id="{A752C29C-BB73-4929-972C-217869DC1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 marL="804986" indent="-309610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 marL="1238441" indent="-247688"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 marL="1733817" indent="-247688"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 marL="2229193" indent="-247688"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buFont typeface="Helvetica 55 Roman" panose="020B0604020202020204" pitchFamily="34" charset="0"/>
              <a:buChar char="–"/>
              <a:defRPr sz="1100">
                <a:solidFill>
                  <a:schemeClr val="tx1"/>
                </a:solidFill>
                <a:latin typeface="Helvetica 75 Bold" panose="020B0804020202020204" pitchFamily="34" charset="0"/>
              </a:defRPr>
            </a:lvl9pPr>
          </a:lstStyle>
          <a:p>
            <a:pPr defTabSz="990752">
              <a:defRPr/>
            </a:pPr>
            <a:fld id="{94832652-0B89-4429-A890-5955B245EB53}" type="slidenum">
              <a:rPr lang="en-GB" altLang="fr-FR" sz="1300">
                <a:solidFill>
                  <a:prstClr val="black"/>
                </a:solidFill>
                <a:latin typeface="Helvetica 55 Roman" panose="020B0604020202020204" pitchFamily="34" charset="0"/>
              </a:rPr>
              <a:pPr defTabSz="990752">
                <a:defRPr/>
              </a:pPr>
              <a:t>2</a:t>
            </a:fld>
            <a:endParaRPr lang="en-GB" altLang="fr-FR" sz="1300">
              <a:solidFill>
                <a:prstClr val="black"/>
              </a:solidFill>
              <a:latin typeface="Helvetica 55 Roman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1574801"/>
            <a:ext cx="11353800" cy="4493683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1564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0550-0430-4F19-A9E4-9402D7699C9A}" type="datetime1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Juin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3F92-60BE-488E-8553-84D713301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2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303CB-5138-4768-930B-BEFEBA170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1E2506-007B-4350-9B21-FD81C2F99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29949D-D7A4-446E-B695-9FB1B90E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BD7E24-8FFA-4A14-814A-E79086E2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64A53-EA75-489E-9AB0-052A0763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9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F089C-205F-400E-A606-3929993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ED94E-3F95-46D4-BBC7-F5EA7562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B6D992-8C7E-4A65-987E-9F1E7CBC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E8338B-86C0-4EEA-9CC7-77065C8F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A0B78-740F-4896-9941-21EE7683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0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4540B-613C-404C-8050-CC4B82E2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BFB457-03A5-455B-A958-36090EC5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5F7AA1-58F3-47DC-A575-85BCBDE9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1CE2A-AE83-4859-8D62-ABCE0A6D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76EC5-C06A-4094-81CC-E2D0CD2D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7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FE698-DED8-47F6-9D4F-677F2778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B5DFBF-AEB1-46F1-B598-94D8AB2FD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0B1181-8775-4125-BA5F-0B36C41F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1E694B-DB67-47EE-825B-ED8B5748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1E9A47-A6AB-4A08-AACB-8458B42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163985-7958-4DDD-8346-9EAE26C4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2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D8CA3-DDA2-47D7-B6FD-DFDD61B4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3D23F4-9E9A-4503-9B3C-ED7FEA2D1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A750DF-DD2E-4415-A7FE-37B7F9F4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2DDCBD-422C-4F89-88E9-E1DA0E287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C43F3E-E6C5-4342-B82D-79CFB7FDA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E4BED2-A86F-4D08-80C9-FC58EB12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9A0880-58BC-4066-BFD7-AB973D6A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17732-903B-4D5C-8288-6DCE06B0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30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35836-672B-4B95-AB54-39779C33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A0F481-B58B-48EA-B886-F530981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9E496A-3C3D-4710-9C6B-C7A7E7BB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D22EB6-07A1-4502-95D3-E84A0FAB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0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BFCCAC-C536-407B-B9AB-A4BD3F29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3BBA09-F13F-4A89-B758-373FDF5E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E3D19-E1B7-4875-86ED-BF4CE5D3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8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4464B-FD78-454F-8B03-BF858AE2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7FBE43-63C1-419E-9B05-01CACDBC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84A78B-35B1-4F8D-9898-6EE4362E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1D0D86-C3A4-493D-A35E-ADD4B0DB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453AB5-E50D-4843-A1A8-E9E39DF2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C49533-417D-4849-A56A-53292F48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8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29147-D0F4-4D4F-B73F-F4E9CDCA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104F33-259F-4C14-8F93-AD3E46E6D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6ECD9D-9B6E-4F62-9D24-BA4FD1B23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B496E5-9B74-4938-BFB0-D26A919F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9A4F43-5988-43C7-A557-1D61840E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30A7B8-0911-4E97-9E29-70ED8B82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61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047" y="356825"/>
            <a:ext cx="6439052" cy="307217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7D016-9F18-474D-AA6B-B7F02C37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AD660F-F866-48F8-B37C-DB5C5779C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836CA0-FC7C-4C36-8CCF-3203A64A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3120B-6CC8-4578-B281-20247D3E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2A5AA-298B-428F-9CFB-2F7A0FA6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02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D562CC-0B47-48F4-80D7-C0DF2F3EC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F84ED0-C492-455B-8ED3-DF812AF19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F7EC4-1BE4-4198-BC51-8B8945C1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2512B-194B-4D9F-85DD-031CBFC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F836F-B90F-47BA-B869-B6731EAE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0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47" y="356825"/>
            <a:ext cx="6439052" cy="3072175"/>
          </a:xfrm>
        </p:spPr>
        <p:txBody>
          <a:bodyPr/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17200"/>
      </p:ext>
    </p:extLst>
  </p:cSld>
  <p:clrMapOvr>
    <a:masterClrMapping/>
  </p:clrMapOvr>
  <p:transition spd="med">
    <p:fade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67C2A-D996-4DF2-8938-A90C444A15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574801"/>
            <a:ext cx="11353800" cy="4493683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7319342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E843A193-3D7B-4B7E-BF59-4D5164E397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9101" y="5645152"/>
            <a:ext cx="817033" cy="817033"/>
            <a:chOff x="313535" y="4233863"/>
            <a:chExt cx="612775" cy="612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B7B5A8-31D3-4605-BA28-A04D3B9545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5D8604-266D-48C4-92A1-0770024046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2D07FFD-4F5A-4DD5-B23B-32B85D76F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2E11B7-9D7F-4C84-9FD1-40A8327C35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43420-3976-42BD-BF80-B1C73CCC5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AABE351-286C-4A79-A1D7-3E0AC35F8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64A31F-3227-446A-A2C2-0CAE18A925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6A61F9-5A42-4F72-B169-E145D3A393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47" y="356825"/>
            <a:ext cx="6439052" cy="3072175"/>
          </a:xfrm>
        </p:spPr>
        <p:txBody>
          <a:bodyPr/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00416163"/>
      </p:ext>
    </p:extLst>
  </p:cSld>
  <p:clrMapOvr>
    <a:masterClrMapping/>
  </p:clrMapOvr>
  <p:transition spd="med">
    <p:fade/>
  </p:transition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17CDA8C-352C-4522-B5DA-E36163B65B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1" y="356660"/>
            <a:ext cx="11353799" cy="5711825"/>
          </a:xfrm>
        </p:spPr>
        <p:txBody>
          <a:bodyPr/>
          <a:lstStyle>
            <a:lvl1pPr>
              <a:spcBef>
                <a:spcPts val="0"/>
              </a:spcBef>
              <a:defRPr sz="4000" baseline="0"/>
            </a:lvl1pPr>
            <a:lvl2pPr marL="482588" indent="-482588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682392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378583-E155-452B-84A3-2614487C2E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8359" y="357718"/>
            <a:ext cx="8129119" cy="571076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11114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6DD9F486-86E9-4D20-B697-9AC4F7B038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1" y="1574800"/>
            <a:ext cx="5290740" cy="4493683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393" y="1574800"/>
            <a:ext cx="5286507" cy="44936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599" y="357717"/>
            <a:ext cx="11355300" cy="9884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4738055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FE41FEA-B809-4498-893A-AEDBE6AC13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222101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478507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6660"/>
            <a:ext cx="11353799" cy="5711825"/>
          </a:xfrm>
        </p:spPr>
        <p:txBody>
          <a:bodyPr/>
          <a:lstStyle>
            <a:lvl1pPr>
              <a:spcBef>
                <a:spcPts val="0"/>
              </a:spcBef>
              <a:defRPr sz="4000" baseline="0"/>
            </a:lvl1pPr>
            <a:lvl2pPr marL="482588" indent="-482588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0208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AF8F7F3-2A00-4181-BFB4-B48EE5672F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067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3651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FBA5B43-BE18-4AB2-8798-C006DD537FFA}"/>
              </a:ext>
            </a:extLst>
          </p:cNvPr>
          <p:cNvGrpSpPr>
            <a:grpSpLocks/>
          </p:cNvGrpSpPr>
          <p:nvPr/>
        </p:nvGrpSpPr>
        <p:grpSpPr bwMode="auto">
          <a:xfrm>
            <a:off x="381001" y="5645152"/>
            <a:ext cx="817033" cy="817033"/>
            <a:chOff x="0" y="0"/>
            <a:chExt cx="612775" cy="612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F7FA58-99C1-41BE-8B07-2E62DCEB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2775" cy="612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75 Bold" panose="020B08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AA22AC5-F86A-4F97-95E6-ED92CFB2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" y="474662"/>
              <a:ext cx="74614" cy="87314"/>
            </a:xfrm>
            <a:custGeom>
              <a:avLst/>
              <a:gdLst>
                <a:gd name="T0" fmla="*/ 218956434 w 21600"/>
                <a:gd name="T1" fmla="*/ 769953091 h 21600"/>
                <a:gd name="T2" fmla="*/ 218956434 w 21600"/>
                <a:gd name="T3" fmla="*/ 769953091 h 21600"/>
                <a:gd name="T4" fmla="*/ 218956434 w 21600"/>
                <a:gd name="T5" fmla="*/ 769953091 h 21600"/>
                <a:gd name="T6" fmla="*/ 218956434 w 21600"/>
                <a:gd name="T7" fmla="*/ 76995309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329" y="19618"/>
                  </a:moveTo>
                  <a:cubicBezTo>
                    <a:pt x="12774" y="21006"/>
                    <a:pt x="9987" y="21600"/>
                    <a:pt x="7200" y="21600"/>
                  </a:cubicBezTo>
                  <a:cubicBezTo>
                    <a:pt x="2555" y="21600"/>
                    <a:pt x="0" y="19024"/>
                    <a:pt x="0" y="15655"/>
                  </a:cubicBezTo>
                  <a:cubicBezTo>
                    <a:pt x="0" y="10899"/>
                    <a:pt x="4877" y="8323"/>
                    <a:pt x="15329" y="7332"/>
                  </a:cubicBezTo>
                  <a:cubicBezTo>
                    <a:pt x="15329" y="6341"/>
                    <a:pt x="15329" y="6341"/>
                    <a:pt x="15329" y="6341"/>
                  </a:cubicBezTo>
                  <a:cubicBezTo>
                    <a:pt x="15329" y="4756"/>
                    <a:pt x="13935" y="3765"/>
                    <a:pt x="11381" y="3765"/>
                  </a:cubicBezTo>
                  <a:cubicBezTo>
                    <a:pt x="9058" y="3765"/>
                    <a:pt x="6968" y="4756"/>
                    <a:pt x="5574" y="6341"/>
                  </a:cubicBezTo>
                  <a:cubicBezTo>
                    <a:pt x="1161" y="4161"/>
                    <a:pt x="1161" y="4161"/>
                    <a:pt x="1161" y="4161"/>
                  </a:cubicBezTo>
                  <a:cubicBezTo>
                    <a:pt x="3484" y="1387"/>
                    <a:pt x="6968" y="0"/>
                    <a:pt x="11613" y="0"/>
                  </a:cubicBezTo>
                  <a:cubicBezTo>
                    <a:pt x="17884" y="0"/>
                    <a:pt x="21600" y="2378"/>
                    <a:pt x="21600" y="6341"/>
                  </a:cubicBezTo>
                  <a:cubicBezTo>
                    <a:pt x="21600" y="6341"/>
                    <a:pt x="21600" y="21402"/>
                    <a:pt x="21600" y="21402"/>
                  </a:cubicBezTo>
                  <a:cubicBezTo>
                    <a:pt x="15794" y="21402"/>
                    <a:pt x="15794" y="21402"/>
                    <a:pt x="15794" y="21402"/>
                  </a:cubicBezTo>
                  <a:lnTo>
                    <a:pt x="15329" y="19618"/>
                  </a:lnTo>
                  <a:close/>
                  <a:moveTo>
                    <a:pt x="6271" y="15259"/>
                  </a:moveTo>
                  <a:cubicBezTo>
                    <a:pt x="6271" y="16646"/>
                    <a:pt x="7200" y="17835"/>
                    <a:pt x="9058" y="17835"/>
                  </a:cubicBezTo>
                  <a:cubicBezTo>
                    <a:pt x="11148" y="17835"/>
                    <a:pt x="13239" y="17240"/>
                    <a:pt x="15097" y="15655"/>
                  </a:cubicBezTo>
                  <a:cubicBezTo>
                    <a:pt x="15097" y="10701"/>
                    <a:pt x="15097" y="10701"/>
                    <a:pt x="15097" y="10701"/>
                  </a:cubicBezTo>
                  <a:cubicBezTo>
                    <a:pt x="9058" y="11295"/>
                    <a:pt x="6271" y="12683"/>
                    <a:pt x="6271" y="152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DB7062-5461-438B-AA56-58B35228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" y="474662"/>
              <a:ext cx="76200" cy="87314"/>
            </a:xfrm>
            <a:custGeom>
              <a:avLst/>
              <a:gdLst>
                <a:gd name="T0" fmla="*/ 259079354 w 21600"/>
                <a:gd name="T1" fmla="*/ 769953091 h 21600"/>
                <a:gd name="T2" fmla="*/ 259079354 w 21600"/>
                <a:gd name="T3" fmla="*/ 769953091 h 21600"/>
                <a:gd name="T4" fmla="*/ 259079354 w 21600"/>
                <a:gd name="T5" fmla="*/ 769953091 h 21600"/>
                <a:gd name="T6" fmla="*/ 259079354 w 21600"/>
                <a:gd name="T7" fmla="*/ 76995309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000"/>
                  </a:moveTo>
                  <a:cubicBezTo>
                    <a:pt x="5285" y="400"/>
                    <a:pt x="5285" y="400"/>
                    <a:pt x="5285" y="400"/>
                  </a:cubicBezTo>
                  <a:cubicBezTo>
                    <a:pt x="5745" y="3000"/>
                    <a:pt x="5745" y="3000"/>
                    <a:pt x="5745" y="3000"/>
                  </a:cubicBezTo>
                  <a:cubicBezTo>
                    <a:pt x="8732" y="1000"/>
                    <a:pt x="11030" y="0"/>
                    <a:pt x="14017" y="0"/>
                  </a:cubicBezTo>
                  <a:cubicBezTo>
                    <a:pt x="19072" y="0"/>
                    <a:pt x="21600" y="2400"/>
                    <a:pt x="21600" y="68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5166" y="21600"/>
                    <a:pt x="15166" y="21600"/>
                    <a:pt x="15166" y="21600"/>
                  </a:cubicBezTo>
                  <a:cubicBezTo>
                    <a:pt x="15166" y="7800"/>
                    <a:pt x="15166" y="7800"/>
                    <a:pt x="15166" y="7800"/>
                  </a:cubicBezTo>
                  <a:cubicBezTo>
                    <a:pt x="15166" y="5200"/>
                    <a:pt x="14477" y="4200"/>
                    <a:pt x="12179" y="4200"/>
                  </a:cubicBezTo>
                  <a:cubicBezTo>
                    <a:pt x="10340" y="4200"/>
                    <a:pt x="8272" y="4800"/>
                    <a:pt x="6204" y="6400"/>
                  </a:cubicBezTo>
                  <a:cubicBezTo>
                    <a:pt x="6204" y="21600"/>
                    <a:pt x="6204" y="21600"/>
                    <a:pt x="6204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00E550-915A-4B1C-87CE-398B56C7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" y="474662"/>
              <a:ext cx="79376" cy="88901"/>
            </a:xfrm>
            <a:custGeom>
              <a:avLst/>
              <a:gdLst>
                <a:gd name="T0" fmla="*/ 359175999 w 21600"/>
                <a:gd name="T1" fmla="*/ 889307485 h 21600"/>
                <a:gd name="T2" fmla="*/ 359175999 w 21600"/>
                <a:gd name="T3" fmla="*/ 889307485 h 21600"/>
                <a:gd name="T4" fmla="*/ 359175999 w 21600"/>
                <a:gd name="T5" fmla="*/ 889307485 h 21600"/>
                <a:gd name="T6" fmla="*/ 359175999 w 21600"/>
                <a:gd name="T7" fmla="*/ 8893074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1020" y="21600"/>
                  </a:moveTo>
                  <a:cubicBezTo>
                    <a:pt x="4188" y="21600"/>
                    <a:pt x="0" y="17673"/>
                    <a:pt x="0" y="10800"/>
                  </a:cubicBezTo>
                  <a:cubicBezTo>
                    <a:pt x="0" y="3927"/>
                    <a:pt x="4188" y="0"/>
                    <a:pt x="10800" y="0"/>
                  </a:cubicBezTo>
                  <a:cubicBezTo>
                    <a:pt x="17633" y="0"/>
                    <a:pt x="21600" y="3927"/>
                    <a:pt x="21600" y="10604"/>
                  </a:cubicBezTo>
                  <a:cubicBezTo>
                    <a:pt x="21600" y="10996"/>
                    <a:pt x="21380" y="11193"/>
                    <a:pt x="21380" y="11585"/>
                  </a:cubicBezTo>
                  <a:cubicBezTo>
                    <a:pt x="5951" y="11585"/>
                    <a:pt x="5951" y="11585"/>
                    <a:pt x="5951" y="11585"/>
                  </a:cubicBezTo>
                  <a:cubicBezTo>
                    <a:pt x="6171" y="15513"/>
                    <a:pt x="7935" y="17476"/>
                    <a:pt x="11461" y="17476"/>
                  </a:cubicBezTo>
                  <a:cubicBezTo>
                    <a:pt x="13886" y="17476"/>
                    <a:pt x="15429" y="16691"/>
                    <a:pt x="16751" y="14924"/>
                  </a:cubicBezTo>
                  <a:cubicBezTo>
                    <a:pt x="21159" y="17084"/>
                    <a:pt x="21159" y="17084"/>
                    <a:pt x="21159" y="17084"/>
                  </a:cubicBezTo>
                  <a:cubicBezTo>
                    <a:pt x="19176" y="20029"/>
                    <a:pt x="15649" y="21600"/>
                    <a:pt x="11020" y="21600"/>
                  </a:cubicBezTo>
                  <a:close/>
                  <a:moveTo>
                    <a:pt x="15429" y="8051"/>
                  </a:moveTo>
                  <a:cubicBezTo>
                    <a:pt x="15429" y="5302"/>
                    <a:pt x="13665" y="3731"/>
                    <a:pt x="10800" y="3731"/>
                  </a:cubicBezTo>
                  <a:cubicBezTo>
                    <a:pt x="8155" y="3731"/>
                    <a:pt x="6392" y="5302"/>
                    <a:pt x="6171" y="8051"/>
                  </a:cubicBezTo>
                  <a:lnTo>
                    <a:pt x="15429" y="80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A9DEED-5E7C-49F2-8E3F-C7FC8AC3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7" y="474662"/>
              <a:ext cx="84139" cy="88901"/>
            </a:xfrm>
            <a:custGeom>
              <a:avLst/>
              <a:gdLst>
                <a:gd name="T0" fmla="*/ 572501747 w 21600"/>
                <a:gd name="T1" fmla="*/ 889307485 h 21600"/>
                <a:gd name="T2" fmla="*/ 572501747 w 21600"/>
                <a:gd name="T3" fmla="*/ 889307485 h 21600"/>
                <a:gd name="T4" fmla="*/ 572501747 w 21600"/>
                <a:gd name="T5" fmla="*/ 889307485 h 21600"/>
                <a:gd name="T6" fmla="*/ 572501747 w 21600"/>
                <a:gd name="T7" fmla="*/ 88930748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5192" y="21600"/>
                    <a:pt x="0" y="18097"/>
                    <a:pt x="0" y="10703"/>
                  </a:cubicBezTo>
                  <a:cubicBezTo>
                    <a:pt x="0" y="3308"/>
                    <a:pt x="5192" y="0"/>
                    <a:pt x="10800" y="0"/>
                  </a:cubicBezTo>
                  <a:cubicBezTo>
                    <a:pt x="16408" y="0"/>
                    <a:pt x="21600" y="3308"/>
                    <a:pt x="21600" y="10703"/>
                  </a:cubicBezTo>
                  <a:cubicBezTo>
                    <a:pt x="21600" y="18097"/>
                    <a:pt x="16408" y="21600"/>
                    <a:pt x="10800" y="21600"/>
                  </a:cubicBezTo>
                  <a:close/>
                  <a:moveTo>
                    <a:pt x="10800" y="4476"/>
                  </a:moveTo>
                  <a:cubicBezTo>
                    <a:pt x="6438" y="4476"/>
                    <a:pt x="5815" y="8173"/>
                    <a:pt x="5815" y="10703"/>
                  </a:cubicBezTo>
                  <a:cubicBezTo>
                    <a:pt x="5815" y="13427"/>
                    <a:pt x="6438" y="16930"/>
                    <a:pt x="10800" y="16930"/>
                  </a:cubicBezTo>
                  <a:cubicBezTo>
                    <a:pt x="15162" y="16930"/>
                    <a:pt x="15992" y="13427"/>
                    <a:pt x="15992" y="10703"/>
                  </a:cubicBezTo>
                  <a:cubicBezTo>
                    <a:pt x="15992" y="8173"/>
                    <a:pt x="15162" y="4476"/>
                    <a:pt x="10800" y="4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F62EDE-7E4F-431A-88DB-B972E44E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" y="474662"/>
              <a:ext cx="47625" cy="87314"/>
            </a:xfrm>
            <a:custGeom>
              <a:avLst/>
              <a:gdLst>
                <a:gd name="T0" fmla="*/ 6032268 w 21600"/>
                <a:gd name="T1" fmla="*/ 769953091 h 21600"/>
                <a:gd name="T2" fmla="*/ 6032268 w 21600"/>
                <a:gd name="T3" fmla="*/ 769953091 h 21600"/>
                <a:gd name="T4" fmla="*/ 6032268 w 21600"/>
                <a:gd name="T5" fmla="*/ 769953091 h 21600"/>
                <a:gd name="T6" fmla="*/ 6032268 w 21600"/>
                <a:gd name="T7" fmla="*/ 76995309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600"/>
                  </a:moveTo>
                  <a:cubicBezTo>
                    <a:pt x="9519" y="600"/>
                    <a:pt x="9519" y="600"/>
                    <a:pt x="9519" y="600"/>
                  </a:cubicBezTo>
                  <a:cubicBezTo>
                    <a:pt x="9519" y="3000"/>
                    <a:pt x="9519" y="3000"/>
                    <a:pt x="9519" y="3000"/>
                  </a:cubicBezTo>
                  <a:cubicBezTo>
                    <a:pt x="11349" y="1600"/>
                    <a:pt x="16108" y="0"/>
                    <a:pt x="20136" y="0"/>
                  </a:cubicBezTo>
                  <a:cubicBezTo>
                    <a:pt x="20868" y="0"/>
                    <a:pt x="21234" y="0"/>
                    <a:pt x="21600" y="2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21600" y="5400"/>
                    <a:pt x="21234" y="5400"/>
                    <a:pt x="21234" y="5400"/>
                  </a:cubicBezTo>
                  <a:cubicBezTo>
                    <a:pt x="16841" y="5400"/>
                    <a:pt x="11715" y="5600"/>
                    <a:pt x="10251" y="7600"/>
                  </a:cubicBezTo>
                  <a:cubicBezTo>
                    <a:pt x="10251" y="21600"/>
                    <a:pt x="10251" y="21600"/>
                    <a:pt x="10251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906C684-966B-4FD3-981E-1E732B6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" y="474662"/>
              <a:ext cx="79375" cy="120651"/>
            </a:xfrm>
            <a:custGeom>
              <a:avLst/>
              <a:gdLst>
                <a:gd name="T0" fmla="*/ 359143873 w 21600"/>
                <a:gd name="T1" fmla="*/ 2147483646 h 21600"/>
                <a:gd name="T2" fmla="*/ 359143873 w 21600"/>
                <a:gd name="T3" fmla="*/ 2147483646 h 21600"/>
                <a:gd name="T4" fmla="*/ 359143873 w 21600"/>
                <a:gd name="T5" fmla="*/ 2147483646 h 21600"/>
                <a:gd name="T6" fmla="*/ 359143873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12322"/>
                  </a:moveTo>
                  <a:cubicBezTo>
                    <a:pt x="15429" y="12322"/>
                    <a:pt x="15869" y="9278"/>
                    <a:pt x="15869" y="7248"/>
                  </a:cubicBezTo>
                  <a:cubicBezTo>
                    <a:pt x="15869" y="4784"/>
                    <a:pt x="14106" y="2899"/>
                    <a:pt x="10800" y="2899"/>
                  </a:cubicBezTo>
                  <a:cubicBezTo>
                    <a:pt x="8596" y="2899"/>
                    <a:pt x="6171" y="3914"/>
                    <a:pt x="6171" y="7393"/>
                  </a:cubicBezTo>
                  <a:cubicBezTo>
                    <a:pt x="6171" y="9278"/>
                    <a:pt x="6392" y="12322"/>
                    <a:pt x="10800" y="12322"/>
                  </a:cubicBezTo>
                  <a:close/>
                  <a:moveTo>
                    <a:pt x="21600" y="290"/>
                  </a:moveTo>
                  <a:cubicBezTo>
                    <a:pt x="21600" y="14787"/>
                    <a:pt x="21600" y="14787"/>
                    <a:pt x="21600" y="14787"/>
                  </a:cubicBezTo>
                  <a:cubicBezTo>
                    <a:pt x="21600" y="17251"/>
                    <a:pt x="21380" y="21455"/>
                    <a:pt x="10359" y="21600"/>
                  </a:cubicBezTo>
                  <a:cubicBezTo>
                    <a:pt x="5731" y="21600"/>
                    <a:pt x="1543" y="20440"/>
                    <a:pt x="661" y="17831"/>
                  </a:cubicBezTo>
                  <a:cubicBezTo>
                    <a:pt x="6612" y="17106"/>
                    <a:pt x="6612" y="17106"/>
                    <a:pt x="6612" y="17106"/>
                  </a:cubicBezTo>
                  <a:cubicBezTo>
                    <a:pt x="7053" y="17831"/>
                    <a:pt x="7714" y="18556"/>
                    <a:pt x="11020" y="18556"/>
                  </a:cubicBezTo>
                  <a:cubicBezTo>
                    <a:pt x="14327" y="18556"/>
                    <a:pt x="15869" y="17686"/>
                    <a:pt x="15869" y="15221"/>
                  </a:cubicBezTo>
                  <a:cubicBezTo>
                    <a:pt x="15869" y="13482"/>
                    <a:pt x="15869" y="13482"/>
                    <a:pt x="15869" y="13482"/>
                  </a:cubicBezTo>
                  <a:cubicBezTo>
                    <a:pt x="15649" y="13337"/>
                    <a:pt x="15649" y="13337"/>
                    <a:pt x="15649" y="13337"/>
                  </a:cubicBezTo>
                  <a:cubicBezTo>
                    <a:pt x="14767" y="14497"/>
                    <a:pt x="13224" y="15656"/>
                    <a:pt x="9698" y="15656"/>
                  </a:cubicBezTo>
                  <a:cubicBezTo>
                    <a:pt x="4188" y="15656"/>
                    <a:pt x="0" y="13192"/>
                    <a:pt x="0" y="7973"/>
                  </a:cubicBezTo>
                  <a:cubicBezTo>
                    <a:pt x="0" y="2899"/>
                    <a:pt x="4408" y="0"/>
                    <a:pt x="9257" y="0"/>
                  </a:cubicBezTo>
                  <a:cubicBezTo>
                    <a:pt x="13886" y="0"/>
                    <a:pt x="15649" y="1450"/>
                    <a:pt x="16090" y="2174"/>
                  </a:cubicBezTo>
                  <a:cubicBezTo>
                    <a:pt x="16090" y="2174"/>
                    <a:pt x="16090" y="2174"/>
                    <a:pt x="16090" y="2174"/>
                  </a:cubicBezTo>
                  <a:cubicBezTo>
                    <a:pt x="16531" y="290"/>
                    <a:pt x="16531" y="290"/>
                    <a:pt x="16531" y="290"/>
                  </a:cubicBezTo>
                  <a:lnTo>
                    <a:pt x="21600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0C4707C-76E5-474F-9CCF-B51166A2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" y="444500"/>
              <a:ext cx="58739" cy="26988"/>
            </a:xfrm>
            <a:custGeom>
              <a:avLst/>
              <a:gdLst>
                <a:gd name="T0" fmla="*/ 32300973 w 21600"/>
                <a:gd name="T1" fmla="*/ 64146 h 21600"/>
                <a:gd name="T2" fmla="*/ 32300973 w 21600"/>
                <a:gd name="T3" fmla="*/ 64146 h 21600"/>
                <a:gd name="T4" fmla="*/ 32300973 w 21600"/>
                <a:gd name="T5" fmla="*/ 64146 h 21600"/>
                <a:gd name="T6" fmla="*/ 32300973 w 21600"/>
                <a:gd name="T7" fmla="*/ 641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173" y="2541"/>
                  </a:moveTo>
                  <a:lnTo>
                    <a:pt x="5254" y="2541"/>
                  </a:lnTo>
                  <a:lnTo>
                    <a:pt x="5254" y="21600"/>
                  </a:lnTo>
                  <a:lnTo>
                    <a:pt x="3503" y="21600"/>
                  </a:lnTo>
                  <a:lnTo>
                    <a:pt x="3503" y="2541"/>
                  </a:lnTo>
                  <a:lnTo>
                    <a:pt x="0" y="2541"/>
                  </a:lnTo>
                  <a:lnTo>
                    <a:pt x="0" y="0"/>
                  </a:lnTo>
                  <a:lnTo>
                    <a:pt x="8173" y="0"/>
                  </a:lnTo>
                  <a:lnTo>
                    <a:pt x="8173" y="2541"/>
                  </a:lnTo>
                  <a:close/>
                  <a:moveTo>
                    <a:pt x="21600" y="21600"/>
                  </a:moveTo>
                  <a:lnTo>
                    <a:pt x="19849" y="21600"/>
                  </a:lnTo>
                  <a:lnTo>
                    <a:pt x="19849" y="2541"/>
                  </a:lnTo>
                  <a:lnTo>
                    <a:pt x="16930" y="21600"/>
                  </a:lnTo>
                  <a:lnTo>
                    <a:pt x="15762" y="21600"/>
                  </a:lnTo>
                  <a:lnTo>
                    <a:pt x="12259" y="2541"/>
                  </a:lnTo>
                  <a:lnTo>
                    <a:pt x="11676" y="2541"/>
                  </a:lnTo>
                  <a:lnTo>
                    <a:pt x="11676" y="21600"/>
                  </a:lnTo>
                  <a:lnTo>
                    <a:pt x="10508" y="21600"/>
                  </a:lnTo>
                  <a:lnTo>
                    <a:pt x="10508" y="0"/>
                  </a:lnTo>
                  <a:lnTo>
                    <a:pt x="12843" y="0"/>
                  </a:lnTo>
                  <a:lnTo>
                    <a:pt x="16346" y="16518"/>
                  </a:lnTo>
                  <a:lnTo>
                    <a:pt x="19265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endParaRPr lang="fr-FR" sz="2400"/>
            </a:p>
          </p:txBody>
        </p:sp>
      </p:grpSp>
      <p:sp>
        <p:nvSpPr>
          <p:cNvPr id="56" name="Cliquez pour modifier le titre"/>
          <p:cNvSpPr txBox="1">
            <a:spLocks noGrp="1"/>
          </p:cNvSpPr>
          <p:nvPr>
            <p:ph type="title"/>
          </p:nvPr>
        </p:nvSpPr>
        <p:spPr>
          <a:xfrm>
            <a:off x="419101" y="357719"/>
            <a:ext cx="5549900" cy="3069167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5333"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6" name="Espace réservé pour une image  4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/>
          </a:p>
        </p:txBody>
      </p:sp>
      <p:sp>
        <p:nvSpPr>
          <p:cNvPr id="13" name="Numéro de diapositive">
            <a:extLst>
              <a:ext uri="{FF2B5EF4-FFF2-40B4-BE49-F238E27FC236}">
                <a16:creationId xmlns:a16="http://schemas.microsoft.com/office/drawing/2014/main" id="{BADBFF93-37A7-4CEE-886B-F984ED4411BC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5892800" y="6187074"/>
            <a:ext cx="2844800" cy="338552"/>
          </a:xfrm>
          <a:prstGeom prst="rect">
            <a:avLst/>
          </a:prstGeom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B8B5C7-BD05-4F06-933E-DCCBFDB6E8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339090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47" y="356825"/>
            <a:ext cx="6439052" cy="3072175"/>
          </a:xfrm>
        </p:spPr>
        <p:txBody>
          <a:bodyPr/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12881"/>
      </p:ext>
    </p:extLst>
  </p:cSld>
  <p:clrMapOvr>
    <a:masterClrMapping/>
  </p:clrMapOvr>
  <p:transition spd="med">
    <p:fade/>
  </p:transition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0564FBA1-3AA9-4DEB-85F7-159D662FF04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9144000 w 9144000"/>
              <a:gd name="T1" fmla="*/ 0 h 5143500"/>
              <a:gd name="T2" fmla="*/ 0 w 9144000"/>
              <a:gd name="T3" fmla="*/ 0 h 5143500"/>
              <a:gd name="T4" fmla="*/ 0 w 9144000"/>
              <a:gd name="T5" fmla="*/ 5143500 h 5143500"/>
              <a:gd name="T6" fmla="*/ 9144000 w 9144000"/>
              <a:gd name="T7" fmla="*/ 5143500 h 5143500"/>
              <a:gd name="T8" fmla="*/ 9144000 w 9144000"/>
              <a:gd name="T9" fmla="*/ 0 h 514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 b="1" i="0">
                <a:solidFill>
                  <a:srgbClr val="FF7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9F3E2E6C-37E3-40A2-AF03-51ECA2DC6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4434" y="6377518"/>
            <a:ext cx="3903133" cy="342900"/>
          </a:xfrm>
          <a:prstGeom prst="rect">
            <a:avLst/>
          </a:prstGeo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Helvetica 75 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990252FA-B6D9-4DA8-B083-8A95AB6FF2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518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latin typeface="Helvetica 75 Bold"/>
              </a:defRPr>
            </a:lvl1pPr>
          </a:lstStyle>
          <a:p>
            <a:pPr>
              <a:defRPr/>
            </a:pPr>
            <a:fld id="{68683D88-7C9C-43BA-A0A6-A81D11D5861A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1984C89-F25F-452C-B890-804C83A4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7818" y="6377518"/>
            <a:ext cx="2804583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FCB804-3BAC-4787-B92D-17D4096DFB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253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E1543FF-D00D-4437-AC68-68588280B8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5500" y="6333067"/>
            <a:ext cx="6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34" charset="0"/>
              </a:defRPr>
            </a:lvl9pPr>
          </a:lstStyle>
          <a:p>
            <a:pPr eaLnBrk="1" hangingPunct="1">
              <a:defRPr/>
            </a:pPr>
            <a:endParaRPr lang="en-GB" sz="1067">
              <a:solidFill>
                <a:srgbClr val="FF7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1" y="1574800"/>
            <a:ext cx="5290740" cy="4493683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393" y="1574800"/>
            <a:ext cx="5286507" cy="44936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599" y="357717"/>
            <a:ext cx="11355300" cy="98848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1127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8"/>
            <a:ext cx="8129119" cy="571076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464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601" y="1574800"/>
            <a:ext cx="5290740" cy="4493683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4800"/>
            <a:ext cx="5286507" cy="44936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7599" y="357717"/>
            <a:ext cx="11355300" cy="9884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8175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7575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815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6061" y="6332195"/>
            <a:ext cx="779059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067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47" y="356825"/>
            <a:ext cx="6439052" cy="3072175"/>
          </a:xfrm>
        </p:spPr>
        <p:txBody>
          <a:bodyPr/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07442"/>
      </p:ext>
    </p:extLst>
  </p:cSld>
  <p:clrMapOvr>
    <a:masterClrMapping/>
  </p:clrMapOvr>
  <p:transition spd="med">
    <p:fade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601" y="357717"/>
            <a:ext cx="11355300" cy="98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601" y="1574801"/>
            <a:ext cx="11355300" cy="4493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A500E7-7747-482C-8F78-15CCE660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DC545-0638-4580-ACB2-4E5F09F2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137DE-1DB2-45FE-A3A7-881E26DF0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F418-648C-4C20-BB71-BAD94515189C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3E823-7230-4845-9DE7-E49E2AD60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1C721-F637-4BD7-B997-395034D21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8BA5-A74F-423A-9C67-AC284B576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B2DEE-BF75-445C-B876-B98C1960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5" y="357717"/>
            <a:ext cx="11355916" cy="988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92605-51EB-478E-B04D-1576F3694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985" y="1574801"/>
            <a:ext cx="11355916" cy="4493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762079-8071-412E-BF72-CC4241D6E676}"/>
              </a:ext>
            </a:extLst>
          </p:cNvPr>
          <p:cNvSpPr txBox="1">
            <a:spLocks/>
          </p:cNvSpPr>
          <p:nvPr/>
        </p:nvSpPr>
        <p:spPr>
          <a:xfrm>
            <a:off x="419100" y="6047317"/>
            <a:ext cx="366184" cy="446616"/>
          </a:xfrm>
          <a:prstGeom prst="rect">
            <a:avLst/>
          </a:prstGeom>
        </p:spPr>
        <p:txBody>
          <a:bodyPr lIns="9600" tIns="0" rIns="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688975" indent="-231775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24460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6370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251075" indent="-5969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708275" indent="-59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3165475" indent="-59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622675" indent="-59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4079875" indent="-596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1600"/>
              </a:spcAft>
              <a:buClr>
                <a:srgbClr val="FFFFFF"/>
              </a:buClr>
              <a:buFont typeface="Helvetica 75"/>
              <a:buNone/>
              <a:defRPr/>
            </a:pPr>
            <a:fld id="{45A683E5-62EE-47C8-962C-37C030BE5C89}" type="slidenum">
              <a:rPr lang="fr-FR" altLang="fr-FR" sz="1067" smtClean="0">
                <a:solidFill>
                  <a:srgbClr val="000000"/>
                </a:solidFill>
              </a:rPr>
              <a:pPr eaLnBrk="1" hangingPunct="1">
                <a:lnSpc>
                  <a:spcPct val="85000"/>
                </a:lnSpc>
                <a:spcAft>
                  <a:spcPts val="1600"/>
                </a:spcAft>
                <a:buClr>
                  <a:srgbClr val="FFFFFF"/>
                </a:buClr>
                <a:buFont typeface="Helvetica 75"/>
                <a:buNone/>
                <a:defRPr/>
              </a:pPr>
              <a:t>‹N°›</a:t>
            </a:fld>
            <a:endParaRPr lang="fr-FR" altLang="fr-FR" sz="1067">
              <a:solidFill>
                <a:srgbClr val="000000"/>
              </a:solidFill>
            </a:endParaRPr>
          </a:p>
        </p:txBody>
      </p:sp>
      <p:sp>
        <p:nvSpPr>
          <p:cNvPr id="11269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30F4A731-382E-4F76-AED4-08B473B26C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0" y="6638311"/>
            <a:ext cx="1524000" cy="164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1067">
                <a:solidFill>
                  <a:srgbClr val="ED7D31"/>
                </a:solidFill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5802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 kern="1200" spc="-27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Helvetica 75 Bold" panose="020B08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SzPct val="25000"/>
        <a:buFont typeface="Calibri" panose="020F0502020204030204" pitchFamily="34" charset="0"/>
        <a:defRPr sz="1867" kern="1200" spc="-27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SzPct val="25000"/>
        <a:buFont typeface="Calibri" panose="020F0502020204030204" pitchFamily="34" charset="0"/>
        <a:defRPr sz="1867" kern="1200" spc="-27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867" kern="1200" spc="-27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 spc="-27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867" kern="1200" spc="-27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orangedigitalcenters.com/country/CM/home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54396-963F-4F7F-9F72-8D7F2AA91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331" y="1616044"/>
            <a:ext cx="7035910" cy="3012517"/>
          </a:xfrm>
        </p:spPr>
        <p:txBody>
          <a:bodyPr/>
          <a:lstStyle/>
          <a:p>
            <a:pPr>
              <a:defRPr/>
            </a:pPr>
            <a:r>
              <a:rPr lang="fr-FR" sz="5333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Orange </a:t>
            </a:r>
            <a:r>
              <a:rPr lang="fr-FR" sz="5333" b="1" dirty="0">
                <a:latin typeface="Helvetica" panose="020B0604020202020204" pitchFamily="34" charset="0"/>
                <a:cs typeface="Helvetica" panose="020B0604020202020204" pitchFamily="34" charset="0"/>
              </a:rPr>
              <a:t>Digital Center</a:t>
            </a:r>
            <a:br>
              <a:rPr lang="fr-FR" sz="5333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fr-FR" sz="5333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3600" dirty="0">
                <a:latin typeface="Helvetica" panose="020B0604020202020204" pitchFamily="34" charset="0"/>
                <a:cs typeface="Helvetica" panose="020B0604020202020204" pitchFamily="34" charset="0"/>
              </a:rPr>
              <a:t>Un carrefour d’opportunités autour du numérique  </a:t>
            </a:r>
            <a:br>
              <a:rPr lang="fr-FR" sz="36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4211" name="Group 2">
            <a:extLst>
              <a:ext uri="{FF2B5EF4-FFF2-40B4-BE49-F238E27FC236}">
                <a16:creationId xmlns:a16="http://schemas.microsoft.com/office/drawing/2014/main" id="{1CF2F452-E6DD-4FAA-9F8F-EAAB854B26E3}"/>
              </a:ext>
            </a:extLst>
          </p:cNvPr>
          <p:cNvGrpSpPr>
            <a:grpSpLocks/>
          </p:cNvGrpSpPr>
          <p:nvPr/>
        </p:nvGrpSpPr>
        <p:grpSpPr bwMode="auto">
          <a:xfrm>
            <a:off x="431801" y="5708652"/>
            <a:ext cx="817033" cy="817033"/>
            <a:chOff x="313535" y="4233863"/>
            <a:chExt cx="612775" cy="612775"/>
          </a:xfrm>
        </p:grpSpPr>
        <p:sp>
          <p:nvSpPr>
            <p:cNvPr id="94215" name="Rectangle 6">
              <a:extLst>
                <a:ext uri="{FF2B5EF4-FFF2-40B4-BE49-F238E27FC236}">
                  <a16:creationId xmlns:a16="http://schemas.microsoft.com/office/drawing/2014/main" id="{64CA3DF4-EFA6-4DB0-9CFB-516DA72B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  <a:buSzPct val="25000"/>
                <a:buFont typeface="Calibri" panose="020F0502020204030204" pitchFamily="34" charset="0"/>
                <a:defRPr sz="1400">
                  <a:solidFill>
                    <a:schemeClr val="bg2"/>
                  </a:solidFill>
                  <a:latin typeface="Helvetica 75 Bold" panose="020B08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  <a:buSzPct val="25000"/>
                <a:buFont typeface="Calibri" panose="020F0502020204030204" pitchFamily="34" charset="0"/>
                <a:defRPr sz="1400">
                  <a:solidFill>
                    <a:schemeClr val="tx1"/>
                  </a:solidFill>
                  <a:latin typeface="Helvetica 75 Bold" panose="020B08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Helvetica 75 Bold" panose="020B08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216" name="Freeform 6">
              <a:extLst>
                <a:ext uri="{FF2B5EF4-FFF2-40B4-BE49-F238E27FC236}">
                  <a16:creationId xmlns:a16="http://schemas.microsoft.com/office/drawing/2014/main" id="{B82AC196-1349-4722-B00B-09E3C9B2C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17" name="Freeform 7">
              <a:extLst>
                <a:ext uri="{FF2B5EF4-FFF2-40B4-BE49-F238E27FC236}">
                  <a16:creationId xmlns:a16="http://schemas.microsoft.com/office/drawing/2014/main" id="{D5BECB16-22AE-4EE3-8F1A-7C7833CB9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18" name="Freeform 8">
              <a:extLst>
                <a:ext uri="{FF2B5EF4-FFF2-40B4-BE49-F238E27FC236}">
                  <a16:creationId xmlns:a16="http://schemas.microsoft.com/office/drawing/2014/main" id="{B0735286-64BA-43A9-B5B6-088B8F09D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19" name="Freeform 9">
              <a:extLst>
                <a:ext uri="{FF2B5EF4-FFF2-40B4-BE49-F238E27FC236}">
                  <a16:creationId xmlns:a16="http://schemas.microsoft.com/office/drawing/2014/main" id="{A57142E2-1EF2-4AD6-BC00-7C44D9FE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20" name="Freeform 10">
              <a:extLst>
                <a:ext uri="{FF2B5EF4-FFF2-40B4-BE49-F238E27FC236}">
                  <a16:creationId xmlns:a16="http://schemas.microsoft.com/office/drawing/2014/main" id="{D67DDA98-04D7-43E1-9EAE-553B2EBD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21" name="Freeform 11">
              <a:extLst>
                <a:ext uri="{FF2B5EF4-FFF2-40B4-BE49-F238E27FC236}">
                  <a16:creationId xmlns:a16="http://schemas.microsoft.com/office/drawing/2014/main" id="{CFE37D71-5349-48F9-B4E1-3CA57964F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94222" name="Freeform 12">
              <a:extLst>
                <a:ext uri="{FF2B5EF4-FFF2-40B4-BE49-F238E27FC236}">
                  <a16:creationId xmlns:a16="http://schemas.microsoft.com/office/drawing/2014/main" id="{8F43B172-7F64-43C5-9D08-02D782CA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</p:grpSp>
      <p:sp>
        <p:nvSpPr>
          <p:cNvPr id="94212" name="AutoShape 2">
            <a:extLst>
              <a:ext uri="{FF2B5EF4-FFF2-40B4-BE49-F238E27FC236}">
                <a16:creationId xmlns:a16="http://schemas.microsoft.com/office/drawing/2014/main" id="{105F1598-F64E-4223-8BA2-F9FDF7B99E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9085" y="1316567"/>
            <a:ext cx="5132916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94214" name="ZoneTexte 13">
            <a:extLst>
              <a:ext uri="{FF2B5EF4-FFF2-40B4-BE49-F238E27FC236}">
                <a16:creationId xmlns:a16="http://schemas.microsoft.com/office/drawing/2014/main" id="{2ABA88FF-0DB4-4695-A0DF-FF7B7709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67" y="5623985"/>
            <a:ext cx="26641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Orange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Digital Center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953DE3-D075-49C3-AAB3-BFB9A466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1" y="311084"/>
            <a:ext cx="4848205" cy="57880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786ADCEA-0AD3-4F49-9F1C-63A67AF75A09}"/>
              </a:ext>
            </a:extLst>
          </p:cNvPr>
          <p:cNvGrpSpPr>
            <a:grpSpLocks/>
          </p:cNvGrpSpPr>
          <p:nvPr/>
        </p:nvGrpSpPr>
        <p:grpSpPr bwMode="auto">
          <a:xfrm>
            <a:off x="431801" y="5708652"/>
            <a:ext cx="817033" cy="817033"/>
            <a:chOff x="313535" y="4233863"/>
            <a:chExt cx="612775" cy="612775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DFCEBD31-A62A-4B68-9BDB-42C549AC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  <a:buSzPct val="25000"/>
                <a:buFont typeface="Calibri" panose="020F0502020204030204" pitchFamily="34" charset="0"/>
                <a:defRPr sz="1400">
                  <a:solidFill>
                    <a:schemeClr val="bg2"/>
                  </a:solidFill>
                  <a:latin typeface="Helvetica 75 Bold" panose="020B08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  <a:buSzPct val="25000"/>
                <a:buFont typeface="Calibri" panose="020F0502020204030204" pitchFamily="34" charset="0"/>
                <a:defRPr sz="1400">
                  <a:solidFill>
                    <a:schemeClr val="tx1"/>
                  </a:solidFill>
                  <a:latin typeface="Helvetica 75 Bold" panose="020B08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Helvetica 75 Bold" panose="020B08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8735F08-A158-4529-94C9-05B50B17C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2147483646 w 93"/>
                <a:gd name="T1" fmla="*/ 2147483646 h 109"/>
                <a:gd name="T2" fmla="*/ 2147483646 w 93"/>
                <a:gd name="T3" fmla="*/ 2147483646 h 109"/>
                <a:gd name="T4" fmla="*/ 0 w 93"/>
                <a:gd name="T5" fmla="*/ 2147483646 h 109"/>
                <a:gd name="T6" fmla="*/ 2147483646 w 93"/>
                <a:gd name="T7" fmla="*/ 2147483646 h 109"/>
                <a:gd name="T8" fmla="*/ 2147483646 w 93"/>
                <a:gd name="T9" fmla="*/ 2147483646 h 109"/>
                <a:gd name="T10" fmla="*/ 2147483646 w 93"/>
                <a:gd name="T11" fmla="*/ 2147483646 h 109"/>
                <a:gd name="T12" fmla="*/ 2147483646 w 93"/>
                <a:gd name="T13" fmla="*/ 2147483646 h 109"/>
                <a:gd name="T14" fmla="*/ 2147483646 w 93"/>
                <a:gd name="T15" fmla="*/ 2147483646 h 109"/>
                <a:gd name="T16" fmla="*/ 2147483646 w 93"/>
                <a:gd name="T17" fmla="*/ 0 h 109"/>
                <a:gd name="T18" fmla="*/ 2147483646 w 93"/>
                <a:gd name="T19" fmla="*/ 2147483646 h 109"/>
                <a:gd name="T20" fmla="*/ 2147483646 w 93"/>
                <a:gd name="T21" fmla="*/ 2147483646 h 109"/>
                <a:gd name="T22" fmla="*/ 2147483646 w 93"/>
                <a:gd name="T23" fmla="*/ 2147483646 h 109"/>
                <a:gd name="T24" fmla="*/ 2147483646 w 93"/>
                <a:gd name="T25" fmla="*/ 2147483646 h 109"/>
                <a:gd name="T26" fmla="*/ 2147483646 w 93"/>
                <a:gd name="T27" fmla="*/ 2147483646 h 109"/>
                <a:gd name="T28" fmla="*/ 2147483646 w 93"/>
                <a:gd name="T29" fmla="*/ 2147483646 h 109"/>
                <a:gd name="T30" fmla="*/ 2147483646 w 93"/>
                <a:gd name="T31" fmla="*/ 2147483646 h 109"/>
                <a:gd name="T32" fmla="*/ 2147483646 w 93"/>
                <a:gd name="T33" fmla="*/ 2147483646 h 109"/>
                <a:gd name="T34" fmla="*/ 2147483646 w 93"/>
                <a:gd name="T35" fmla="*/ 2147483646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5519D27-4A10-4050-8C52-8248086F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2147483646 h 108"/>
                <a:gd name="T2" fmla="*/ 2147483646 w 94"/>
                <a:gd name="T3" fmla="*/ 2147483646 h 108"/>
                <a:gd name="T4" fmla="*/ 2147483646 w 94"/>
                <a:gd name="T5" fmla="*/ 2147483646 h 108"/>
                <a:gd name="T6" fmla="*/ 2147483646 w 94"/>
                <a:gd name="T7" fmla="*/ 0 h 108"/>
                <a:gd name="T8" fmla="*/ 2147483646 w 94"/>
                <a:gd name="T9" fmla="*/ 2147483646 h 108"/>
                <a:gd name="T10" fmla="*/ 2147483646 w 94"/>
                <a:gd name="T11" fmla="*/ 2147483646 h 108"/>
                <a:gd name="T12" fmla="*/ 2147483646 w 94"/>
                <a:gd name="T13" fmla="*/ 2147483646 h 108"/>
                <a:gd name="T14" fmla="*/ 2147483646 w 94"/>
                <a:gd name="T15" fmla="*/ 2147483646 h 108"/>
                <a:gd name="T16" fmla="*/ 2147483646 w 94"/>
                <a:gd name="T17" fmla="*/ 2147483646 h 108"/>
                <a:gd name="T18" fmla="*/ 2147483646 w 94"/>
                <a:gd name="T19" fmla="*/ 2147483646 h 108"/>
                <a:gd name="T20" fmla="*/ 2147483646 w 94"/>
                <a:gd name="T21" fmla="*/ 2147483646 h 108"/>
                <a:gd name="T22" fmla="*/ 0 w 94"/>
                <a:gd name="T23" fmla="*/ 2147483646 h 108"/>
                <a:gd name="T24" fmla="*/ 0 w 94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BCAAD48-9372-4044-BF03-445EEC9AA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2147483646 w 98"/>
                <a:gd name="T1" fmla="*/ 2147483646 h 110"/>
                <a:gd name="T2" fmla="*/ 0 w 98"/>
                <a:gd name="T3" fmla="*/ 2147483646 h 110"/>
                <a:gd name="T4" fmla="*/ 2147483646 w 98"/>
                <a:gd name="T5" fmla="*/ 0 h 110"/>
                <a:gd name="T6" fmla="*/ 2147483646 w 98"/>
                <a:gd name="T7" fmla="*/ 2147483646 h 110"/>
                <a:gd name="T8" fmla="*/ 2147483646 w 98"/>
                <a:gd name="T9" fmla="*/ 2147483646 h 110"/>
                <a:gd name="T10" fmla="*/ 2147483646 w 98"/>
                <a:gd name="T11" fmla="*/ 2147483646 h 110"/>
                <a:gd name="T12" fmla="*/ 2147483646 w 98"/>
                <a:gd name="T13" fmla="*/ 2147483646 h 110"/>
                <a:gd name="T14" fmla="*/ 2147483646 w 98"/>
                <a:gd name="T15" fmla="*/ 2147483646 h 110"/>
                <a:gd name="T16" fmla="*/ 2147483646 w 98"/>
                <a:gd name="T17" fmla="*/ 2147483646 h 110"/>
                <a:gd name="T18" fmla="*/ 2147483646 w 98"/>
                <a:gd name="T19" fmla="*/ 2147483646 h 110"/>
                <a:gd name="T20" fmla="*/ 2147483646 w 98"/>
                <a:gd name="T21" fmla="*/ 2147483646 h 110"/>
                <a:gd name="T22" fmla="*/ 2147483646 w 98"/>
                <a:gd name="T23" fmla="*/ 2147483646 h 110"/>
                <a:gd name="T24" fmla="*/ 2147483646 w 98"/>
                <a:gd name="T25" fmla="*/ 2147483646 h 110"/>
                <a:gd name="T26" fmla="*/ 2147483646 w 98"/>
                <a:gd name="T27" fmla="*/ 2147483646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9E0E29F-8E1E-4376-AC4F-9A3E8780D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2147483646 w 104"/>
                <a:gd name="T1" fmla="*/ 2147483646 h 111"/>
                <a:gd name="T2" fmla="*/ 0 w 104"/>
                <a:gd name="T3" fmla="*/ 2147483646 h 111"/>
                <a:gd name="T4" fmla="*/ 2147483646 w 104"/>
                <a:gd name="T5" fmla="*/ 0 h 111"/>
                <a:gd name="T6" fmla="*/ 2147483646 w 104"/>
                <a:gd name="T7" fmla="*/ 2147483646 h 111"/>
                <a:gd name="T8" fmla="*/ 2147483646 w 104"/>
                <a:gd name="T9" fmla="*/ 2147483646 h 111"/>
                <a:gd name="T10" fmla="*/ 2147483646 w 104"/>
                <a:gd name="T11" fmla="*/ 2147483646 h 111"/>
                <a:gd name="T12" fmla="*/ 2147483646 w 104"/>
                <a:gd name="T13" fmla="*/ 2147483646 h 111"/>
                <a:gd name="T14" fmla="*/ 2147483646 w 104"/>
                <a:gd name="T15" fmla="*/ 2147483646 h 111"/>
                <a:gd name="T16" fmla="*/ 2147483646 w 104"/>
                <a:gd name="T17" fmla="*/ 2147483646 h 111"/>
                <a:gd name="T18" fmla="*/ 2147483646 w 104"/>
                <a:gd name="T19" fmla="*/ 2147483646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5571E32-45B7-4941-8974-DC872480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2147483646 h 108"/>
                <a:gd name="T2" fmla="*/ 2147483646 w 59"/>
                <a:gd name="T3" fmla="*/ 2147483646 h 108"/>
                <a:gd name="T4" fmla="*/ 2147483646 w 59"/>
                <a:gd name="T5" fmla="*/ 2147483646 h 108"/>
                <a:gd name="T6" fmla="*/ 2147483646 w 59"/>
                <a:gd name="T7" fmla="*/ 0 h 108"/>
                <a:gd name="T8" fmla="*/ 2147483646 w 59"/>
                <a:gd name="T9" fmla="*/ 2147483646 h 108"/>
                <a:gd name="T10" fmla="*/ 2147483646 w 59"/>
                <a:gd name="T11" fmla="*/ 2147483646 h 108"/>
                <a:gd name="T12" fmla="*/ 2147483646 w 59"/>
                <a:gd name="T13" fmla="*/ 2147483646 h 108"/>
                <a:gd name="T14" fmla="*/ 2147483646 w 59"/>
                <a:gd name="T15" fmla="*/ 2147483646 h 108"/>
                <a:gd name="T16" fmla="*/ 2147483646 w 59"/>
                <a:gd name="T17" fmla="*/ 2147483646 h 108"/>
                <a:gd name="T18" fmla="*/ 0 w 59"/>
                <a:gd name="T19" fmla="*/ 2147483646 h 108"/>
                <a:gd name="T20" fmla="*/ 0 w 59"/>
                <a:gd name="T21" fmla="*/ 2147483646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8B4A01A-B5AF-4030-B73B-0D7B3D0FE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2147483646 w 98"/>
                <a:gd name="T1" fmla="*/ 2147483646 h 149"/>
                <a:gd name="T2" fmla="*/ 2147483646 w 98"/>
                <a:gd name="T3" fmla="*/ 2147483646 h 149"/>
                <a:gd name="T4" fmla="*/ 2147483646 w 98"/>
                <a:gd name="T5" fmla="*/ 2147483646 h 149"/>
                <a:gd name="T6" fmla="*/ 2147483646 w 98"/>
                <a:gd name="T7" fmla="*/ 2147483646 h 149"/>
                <a:gd name="T8" fmla="*/ 2147483646 w 98"/>
                <a:gd name="T9" fmla="*/ 2147483646 h 149"/>
                <a:gd name="T10" fmla="*/ 2147483646 w 98"/>
                <a:gd name="T11" fmla="*/ 2147483646 h 149"/>
                <a:gd name="T12" fmla="*/ 2147483646 w 98"/>
                <a:gd name="T13" fmla="*/ 2147483646 h 149"/>
                <a:gd name="T14" fmla="*/ 2147483646 w 98"/>
                <a:gd name="T15" fmla="*/ 2147483646 h 149"/>
                <a:gd name="T16" fmla="*/ 2147483646 w 98"/>
                <a:gd name="T17" fmla="*/ 2147483646 h 149"/>
                <a:gd name="T18" fmla="*/ 2147483646 w 98"/>
                <a:gd name="T19" fmla="*/ 2147483646 h 149"/>
                <a:gd name="T20" fmla="*/ 2147483646 w 98"/>
                <a:gd name="T21" fmla="*/ 2147483646 h 149"/>
                <a:gd name="T22" fmla="*/ 2147483646 w 98"/>
                <a:gd name="T23" fmla="*/ 2147483646 h 149"/>
                <a:gd name="T24" fmla="*/ 2147483646 w 98"/>
                <a:gd name="T25" fmla="*/ 2147483646 h 149"/>
                <a:gd name="T26" fmla="*/ 2147483646 w 98"/>
                <a:gd name="T27" fmla="*/ 2147483646 h 149"/>
                <a:gd name="T28" fmla="*/ 2147483646 w 98"/>
                <a:gd name="T29" fmla="*/ 2147483646 h 149"/>
                <a:gd name="T30" fmla="*/ 0 w 98"/>
                <a:gd name="T31" fmla="*/ 2147483646 h 149"/>
                <a:gd name="T32" fmla="*/ 2147483646 w 98"/>
                <a:gd name="T33" fmla="*/ 0 h 149"/>
                <a:gd name="T34" fmla="*/ 2147483646 w 98"/>
                <a:gd name="T35" fmla="*/ 2147483646 h 149"/>
                <a:gd name="T36" fmla="*/ 2147483646 w 98"/>
                <a:gd name="T37" fmla="*/ 2147483646 h 149"/>
                <a:gd name="T38" fmla="*/ 2147483646 w 98"/>
                <a:gd name="T39" fmla="*/ 2147483646 h 149"/>
                <a:gd name="T40" fmla="*/ 2147483646 w 98"/>
                <a:gd name="T41" fmla="*/ 2147483646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354B5794-2252-48E1-8C26-5140597EC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2147483646 w 37"/>
                <a:gd name="T1" fmla="*/ 2147483646 h 17"/>
                <a:gd name="T2" fmla="*/ 2147483646 w 37"/>
                <a:gd name="T3" fmla="*/ 2147483646 h 17"/>
                <a:gd name="T4" fmla="*/ 2147483646 w 37"/>
                <a:gd name="T5" fmla="*/ 2147483646 h 17"/>
                <a:gd name="T6" fmla="*/ 2147483646 w 37"/>
                <a:gd name="T7" fmla="*/ 2147483646 h 17"/>
                <a:gd name="T8" fmla="*/ 2147483646 w 37"/>
                <a:gd name="T9" fmla="*/ 2147483646 h 17"/>
                <a:gd name="T10" fmla="*/ 0 w 37"/>
                <a:gd name="T11" fmla="*/ 2147483646 h 17"/>
                <a:gd name="T12" fmla="*/ 0 w 37"/>
                <a:gd name="T13" fmla="*/ 0 h 17"/>
                <a:gd name="T14" fmla="*/ 2147483646 w 37"/>
                <a:gd name="T15" fmla="*/ 0 h 17"/>
                <a:gd name="T16" fmla="*/ 2147483646 w 37"/>
                <a:gd name="T17" fmla="*/ 2147483646 h 17"/>
                <a:gd name="T18" fmla="*/ 2147483646 w 37"/>
                <a:gd name="T19" fmla="*/ 2147483646 h 17"/>
                <a:gd name="T20" fmla="*/ 2147483646 w 37"/>
                <a:gd name="T21" fmla="*/ 2147483646 h 17"/>
                <a:gd name="T22" fmla="*/ 2147483646 w 37"/>
                <a:gd name="T23" fmla="*/ 2147483646 h 17"/>
                <a:gd name="T24" fmla="*/ 2147483646 w 37"/>
                <a:gd name="T25" fmla="*/ 2147483646 h 17"/>
                <a:gd name="T26" fmla="*/ 2147483646 w 37"/>
                <a:gd name="T27" fmla="*/ 2147483646 h 17"/>
                <a:gd name="T28" fmla="*/ 2147483646 w 37"/>
                <a:gd name="T29" fmla="*/ 2147483646 h 17"/>
                <a:gd name="T30" fmla="*/ 2147483646 w 37"/>
                <a:gd name="T31" fmla="*/ 2147483646 h 17"/>
                <a:gd name="T32" fmla="*/ 2147483646 w 37"/>
                <a:gd name="T33" fmla="*/ 2147483646 h 17"/>
                <a:gd name="T34" fmla="*/ 2147483646 w 37"/>
                <a:gd name="T35" fmla="*/ 2147483646 h 17"/>
                <a:gd name="T36" fmla="*/ 2147483646 w 37"/>
                <a:gd name="T37" fmla="*/ 2147483646 h 17"/>
                <a:gd name="T38" fmla="*/ 2147483646 w 37"/>
                <a:gd name="T39" fmla="*/ 0 h 17"/>
                <a:gd name="T40" fmla="*/ 2147483646 w 37"/>
                <a:gd name="T41" fmla="*/ 0 h 17"/>
                <a:gd name="T42" fmla="*/ 2147483646 w 37"/>
                <a:gd name="T43" fmla="*/ 2147483646 h 17"/>
                <a:gd name="T44" fmla="*/ 2147483646 w 37"/>
                <a:gd name="T45" fmla="*/ 0 h 17"/>
                <a:gd name="T46" fmla="*/ 2147483646 w 37"/>
                <a:gd name="T47" fmla="*/ 0 h 17"/>
                <a:gd name="T48" fmla="*/ 2147483646 w 37"/>
                <a:gd name="T49" fmla="*/ 2147483646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M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endParaRPr>
            </a:p>
          </p:txBody>
        </p:sp>
      </p:grpSp>
      <p:sp>
        <p:nvSpPr>
          <p:cNvPr id="29" name="ZoneTexte 13">
            <a:extLst>
              <a:ext uri="{FF2B5EF4-FFF2-40B4-BE49-F238E27FC236}">
                <a16:creationId xmlns:a16="http://schemas.microsoft.com/office/drawing/2014/main" id="{763DE5F6-0E39-42E1-83D0-C3DE4D60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67" y="5623985"/>
            <a:ext cx="26641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Orange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Digital Center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145000-378A-4675-9B16-5402F73355BE}"/>
              </a:ext>
            </a:extLst>
          </p:cNvPr>
          <p:cNvSpPr txBox="1">
            <a:spLocks/>
          </p:cNvSpPr>
          <p:nvPr/>
        </p:nvSpPr>
        <p:spPr>
          <a:xfrm>
            <a:off x="64360" y="146032"/>
            <a:ext cx="11355916" cy="988483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5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-2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Orange </a:t>
            </a:r>
            <a:r>
              <a:rPr kumimoji="0" lang="fr-FR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Digital Center, levier principal de </a:t>
            </a:r>
            <a:r>
              <a:rPr kumimoji="0" lang="fr-FR" sz="3200" b="1" i="0" u="none" strike="noStrike" kern="1200" cap="none" spc="-2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l’inclusion numérique </a:t>
            </a:r>
            <a:r>
              <a:rPr kumimoji="0" lang="fr-FR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au service des jeunes et des </a:t>
            </a:r>
            <a:r>
              <a:rPr kumimoji="0" lang="fr-FR" sz="3200" b="1" i="0" u="none" strike="noStrike" kern="1200" cap="none" spc="-2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entrepreneurs</a:t>
            </a:r>
          </a:p>
        </p:txBody>
      </p:sp>
      <p:sp>
        <p:nvSpPr>
          <p:cNvPr id="155651" name="Rectangle 1">
            <a:extLst>
              <a:ext uri="{FF2B5EF4-FFF2-40B4-BE49-F238E27FC236}">
                <a16:creationId xmlns:a16="http://schemas.microsoft.com/office/drawing/2014/main" id="{1ACB86D8-BA40-466D-B902-68A69F81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1216598"/>
            <a:ext cx="113559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Orange Digital Center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réunit dans un même lieu, l’ensemble des programmes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gratuits et ouverts à tous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allant de la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formation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 passant par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l’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accompagnement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jusqu’à l’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accélération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des start-up et l’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investissement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dans ces dernières. </a:t>
            </a:r>
          </a:p>
        </p:txBody>
      </p:sp>
      <p:sp>
        <p:nvSpPr>
          <p:cNvPr id="155652" name="TextBox 4">
            <a:extLst>
              <a:ext uri="{FF2B5EF4-FFF2-40B4-BE49-F238E27FC236}">
                <a16:creationId xmlns:a16="http://schemas.microsoft.com/office/drawing/2014/main" id="{198B3A2A-2DA3-4A4C-9045-6EBC4FBB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6582834"/>
            <a:ext cx="119584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bg2"/>
                </a:solidFill>
                <a:latin typeface="Helvetica 75 Bold" panose="020B08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Helvetica 55 Roman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067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Orange Restricted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CCFD86B-26F8-4A49-BA10-50697346BC49}"/>
              </a:ext>
            </a:extLst>
          </p:cNvPr>
          <p:cNvSpPr/>
          <p:nvPr/>
        </p:nvSpPr>
        <p:spPr>
          <a:xfrm>
            <a:off x="668867" y="6455834"/>
            <a:ext cx="224367" cy="116417"/>
          </a:xfrm>
          <a:custGeom>
            <a:avLst/>
            <a:gdLst/>
            <a:ahLst/>
            <a:cxnLst/>
            <a:rect l="l" t="t" r="r" b="b"/>
            <a:pathLst>
              <a:path w="168275" h="87629">
                <a:moveTo>
                  <a:pt x="74612" y="25628"/>
                </a:moveTo>
                <a:lnTo>
                  <a:pt x="40119" y="0"/>
                </a:lnTo>
                <a:lnTo>
                  <a:pt x="28829" y="1054"/>
                </a:lnTo>
                <a:lnTo>
                  <a:pt x="19050" y="4203"/>
                </a:lnTo>
                <a:lnTo>
                  <a:pt x="10782" y="9474"/>
                </a:lnTo>
                <a:lnTo>
                  <a:pt x="4013" y="16827"/>
                </a:lnTo>
                <a:lnTo>
                  <a:pt x="19253" y="25628"/>
                </a:lnTo>
                <a:lnTo>
                  <a:pt x="24066" y="19240"/>
                </a:lnTo>
                <a:lnTo>
                  <a:pt x="31292" y="15214"/>
                </a:lnTo>
                <a:lnTo>
                  <a:pt x="48133" y="15214"/>
                </a:lnTo>
                <a:lnTo>
                  <a:pt x="52946" y="19240"/>
                </a:lnTo>
                <a:lnTo>
                  <a:pt x="52946" y="29641"/>
                </a:lnTo>
                <a:lnTo>
                  <a:pt x="52146" y="29794"/>
                </a:lnTo>
                <a:lnTo>
                  <a:pt x="52146" y="43256"/>
                </a:lnTo>
                <a:lnTo>
                  <a:pt x="52146" y="63284"/>
                </a:lnTo>
                <a:lnTo>
                  <a:pt x="45732" y="69684"/>
                </a:lnTo>
                <a:lnTo>
                  <a:pt x="38506" y="72097"/>
                </a:lnTo>
                <a:lnTo>
                  <a:pt x="24866" y="72097"/>
                </a:lnTo>
                <a:lnTo>
                  <a:pt x="21666" y="67284"/>
                </a:lnTo>
                <a:lnTo>
                  <a:pt x="21666" y="61683"/>
                </a:lnTo>
                <a:lnTo>
                  <a:pt x="23495" y="54749"/>
                </a:lnTo>
                <a:lnTo>
                  <a:pt x="29083" y="49466"/>
                </a:lnTo>
                <a:lnTo>
                  <a:pt x="38582" y="45694"/>
                </a:lnTo>
                <a:lnTo>
                  <a:pt x="52146" y="43256"/>
                </a:lnTo>
                <a:lnTo>
                  <a:pt x="52146" y="29794"/>
                </a:lnTo>
                <a:lnTo>
                  <a:pt x="29438" y="33883"/>
                </a:lnTo>
                <a:lnTo>
                  <a:pt x="12928" y="40754"/>
                </a:lnTo>
                <a:lnTo>
                  <a:pt x="3187" y="50482"/>
                </a:lnTo>
                <a:lnTo>
                  <a:pt x="0" y="63284"/>
                </a:lnTo>
                <a:lnTo>
                  <a:pt x="1625" y="72783"/>
                </a:lnTo>
                <a:lnTo>
                  <a:pt x="6413" y="80403"/>
                </a:lnTo>
                <a:lnTo>
                  <a:pt x="14211" y="85483"/>
                </a:lnTo>
                <a:lnTo>
                  <a:pt x="24866" y="87312"/>
                </a:lnTo>
                <a:lnTo>
                  <a:pt x="32067" y="86855"/>
                </a:lnTo>
                <a:lnTo>
                  <a:pt x="39204" y="85420"/>
                </a:lnTo>
                <a:lnTo>
                  <a:pt x="46177" y="82931"/>
                </a:lnTo>
                <a:lnTo>
                  <a:pt x="52946" y="79298"/>
                </a:lnTo>
                <a:lnTo>
                  <a:pt x="54559" y="86512"/>
                </a:lnTo>
                <a:lnTo>
                  <a:pt x="74612" y="86512"/>
                </a:lnTo>
                <a:lnTo>
                  <a:pt x="74612" y="79298"/>
                </a:lnTo>
                <a:lnTo>
                  <a:pt x="74612" y="72097"/>
                </a:lnTo>
                <a:lnTo>
                  <a:pt x="74612" y="43256"/>
                </a:lnTo>
                <a:lnTo>
                  <a:pt x="74612" y="25628"/>
                </a:lnTo>
                <a:close/>
              </a:path>
              <a:path w="168275" h="87629">
                <a:moveTo>
                  <a:pt x="168275" y="27482"/>
                </a:moveTo>
                <a:lnTo>
                  <a:pt x="166776" y="16979"/>
                </a:lnTo>
                <a:lnTo>
                  <a:pt x="166598" y="15697"/>
                </a:lnTo>
                <a:lnTo>
                  <a:pt x="164528" y="12128"/>
                </a:lnTo>
                <a:lnTo>
                  <a:pt x="161582" y="7073"/>
                </a:lnTo>
                <a:lnTo>
                  <a:pt x="153225" y="1803"/>
                </a:lnTo>
                <a:lnTo>
                  <a:pt x="141528" y="0"/>
                </a:lnTo>
                <a:lnTo>
                  <a:pt x="133997" y="762"/>
                </a:lnTo>
                <a:lnTo>
                  <a:pt x="126936" y="3035"/>
                </a:lnTo>
                <a:lnTo>
                  <a:pt x="119862" y="6832"/>
                </a:lnTo>
                <a:lnTo>
                  <a:pt x="112344" y="12128"/>
                </a:lnTo>
                <a:lnTo>
                  <a:pt x="110718" y="1612"/>
                </a:lnTo>
                <a:lnTo>
                  <a:pt x="92075" y="4038"/>
                </a:lnTo>
                <a:lnTo>
                  <a:pt x="92075" y="87312"/>
                </a:lnTo>
                <a:lnTo>
                  <a:pt x="113957" y="87312"/>
                </a:lnTo>
                <a:lnTo>
                  <a:pt x="113957" y="25869"/>
                </a:lnTo>
                <a:lnTo>
                  <a:pt x="121259" y="19405"/>
                </a:lnTo>
                <a:lnTo>
                  <a:pt x="128549" y="16979"/>
                </a:lnTo>
                <a:lnTo>
                  <a:pt x="143141" y="16979"/>
                </a:lnTo>
                <a:lnTo>
                  <a:pt x="145580" y="21018"/>
                </a:lnTo>
                <a:lnTo>
                  <a:pt x="145580" y="87312"/>
                </a:lnTo>
                <a:lnTo>
                  <a:pt x="168275" y="87312"/>
                </a:lnTo>
                <a:lnTo>
                  <a:pt x="168275" y="2748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CBCDC82-AFEC-4A84-95C9-C9E982AE83B4}"/>
              </a:ext>
            </a:extLst>
          </p:cNvPr>
          <p:cNvSpPr/>
          <p:nvPr/>
        </p:nvSpPr>
        <p:spPr>
          <a:xfrm>
            <a:off x="1039285" y="6455834"/>
            <a:ext cx="105833" cy="118533"/>
          </a:xfrm>
          <a:custGeom>
            <a:avLst/>
            <a:gdLst/>
            <a:ahLst/>
            <a:cxnLst/>
            <a:rect l="l" t="t" r="r" b="b"/>
            <a:pathLst>
              <a:path w="79375" h="88900">
                <a:moveTo>
                  <a:pt x="39567" y="0"/>
                </a:moveTo>
                <a:lnTo>
                  <a:pt x="23116" y="2968"/>
                </a:lnTo>
                <a:lnTo>
                  <a:pt x="10613" y="11618"/>
                </a:lnTo>
                <a:lnTo>
                  <a:pt x="2664" y="25572"/>
                </a:lnTo>
                <a:lnTo>
                  <a:pt x="0" y="43637"/>
                </a:lnTo>
                <a:lnTo>
                  <a:pt x="0" y="45262"/>
                </a:lnTo>
                <a:lnTo>
                  <a:pt x="2677" y="63327"/>
                </a:lnTo>
                <a:lnTo>
                  <a:pt x="10714" y="77281"/>
                </a:lnTo>
                <a:lnTo>
                  <a:pt x="23459" y="85931"/>
                </a:lnTo>
                <a:lnTo>
                  <a:pt x="40380" y="88900"/>
                </a:lnTo>
                <a:lnTo>
                  <a:pt x="52351" y="87700"/>
                </a:lnTo>
                <a:lnTo>
                  <a:pt x="62653" y="84151"/>
                </a:lnTo>
                <a:lnTo>
                  <a:pt x="71130" y="78329"/>
                </a:lnTo>
                <a:lnTo>
                  <a:pt x="76312" y="71932"/>
                </a:lnTo>
                <a:lnTo>
                  <a:pt x="41993" y="71932"/>
                </a:lnTo>
                <a:lnTo>
                  <a:pt x="33479" y="70416"/>
                </a:lnTo>
                <a:lnTo>
                  <a:pt x="27318" y="65868"/>
                </a:lnTo>
                <a:lnTo>
                  <a:pt x="23433" y="58291"/>
                </a:lnTo>
                <a:lnTo>
                  <a:pt x="21749" y="47688"/>
                </a:lnTo>
                <a:lnTo>
                  <a:pt x="78442" y="47688"/>
                </a:lnTo>
                <a:lnTo>
                  <a:pt x="78442" y="46062"/>
                </a:lnTo>
                <a:lnTo>
                  <a:pt x="79255" y="45262"/>
                </a:lnTo>
                <a:lnTo>
                  <a:pt x="79255" y="43637"/>
                </a:lnTo>
                <a:lnTo>
                  <a:pt x="77731" y="33134"/>
                </a:lnTo>
                <a:lnTo>
                  <a:pt x="22562" y="33134"/>
                </a:lnTo>
                <a:lnTo>
                  <a:pt x="23375" y="21818"/>
                </a:lnTo>
                <a:lnTo>
                  <a:pt x="29852" y="15354"/>
                </a:lnTo>
                <a:lnTo>
                  <a:pt x="70997" y="15354"/>
                </a:lnTo>
                <a:lnTo>
                  <a:pt x="68826" y="11517"/>
                </a:lnTo>
                <a:lnTo>
                  <a:pt x="56361" y="2955"/>
                </a:lnTo>
                <a:lnTo>
                  <a:pt x="39567" y="0"/>
                </a:lnTo>
                <a:close/>
              </a:path>
              <a:path w="79375" h="88900">
                <a:moveTo>
                  <a:pt x="61436" y="61417"/>
                </a:moveTo>
                <a:lnTo>
                  <a:pt x="56572" y="68694"/>
                </a:lnTo>
                <a:lnTo>
                  <a:pt x="50908" y="71932"/>
                </a:lnTo>
                <a:lnTo>
                  <a:pt x="76312" y="71932"/>
                </a:lnTo>
                <a:lnTo>
                  <a:pt x="77629" y="70307"/>
                </a:lnTo>
                <a:lnTo>
                  <a:pt x="61436" y="61417"/>
                </a:lnTo>
                <a:close/>
              </a:path>
              <a:path w="79375" h="88900">
                <a:moveTo>
                  <a:pt x="70997" y="15354"/>
                </a:moveTo>
                <a:lnTo>
                  <a:pt x="50095" y="15354"/>
                </a:lnTo>
                <a:lnTo>
                  <a:pt x="56572" y="21818"/>
                </a:lnTo>
                <a:lnTo>
                  <a:pt x="56572" y="33134"/>
                </a:lnTo>
                <a:lnTo>
                  <a:pt x="77731" y="33134"/>
                </a:lnTo>
                <a:lnTo>
                  <a:pt x="76584" y="25229"/>
                </a:lnTo>
                <a:lnTo>
                  <a:pt x="70997" y="15354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7AEDF197-63DD-4579-91DE-185FCD852EE1}"/>
              </a:ext>
            </a:extLst>
          </p:cNvPr>
          <p:cNvSpPr/>
          <p:nvPr/>
        </p:nvSpPr>
        <p:spPr>
          <a:xfrm>
            <a:off x="463552" y="6455834"/>
            <a:ext cx="196849" cy="118533"/>
          </a:xfrm>
          <a:custGeom>
            <a:avLst/>
            <a:gdLst/>
            <a:ahLst/>
            <a:cxnLst/>
            <a:rect l="l" t="t" r="r" b="b"/>
            <a:pathLst>
              <a:path w="147954" h="88900">
                <a:moveTo>
                  <a:pt x="84137" y="44043"/>
                </a:moveTo>
                <a:lnTo>
                  <a:pt x="80632" y="24333"/>
                </a:lnTo>
                <a:lnTo>
                  <a:pt x="76606" y="18415"/>
                </a:lnTo>
                <a:lnTo>
                  <a:pt x="71285" y="10617"/>
                </a:lnTo>
                <a:lnTo>
                  <a:pt x="62293" y="5257"/>
                </a:lnTo>
                <a:lnTo>
                  <a:pt x="62293" y="44043"/>
                </a:lnTo>
                <a:lnTo>
                  <a:pt x="61518" y="52781"/>
                </a:lnTo>
                <a:lnTo>
                  <a:pt x="58547" y="61074"/>
                </a:lnTo>
                <a:lnTo>
                  <a:pt x="52387" y="67246"/>
                </a:lnTo>
                <a:lnTo>
                  <a:pt x="42075" y="69672"/>
                </a:lnTo>
                <a:lnTo>
                  <a:pt x="31864" y="67246"/>
                </a:lnTo>
                <a:lnTo>
                  <a:pt x="25984" y="61074"/>
                </a:lnTo>
                <a:lnTo>
                  <a:pt x="23291" y="52781"/>
                </a:lnTo>
                <a:lnTo>
                  <a:pt x="22656" y="44043"/>
                </a:lnTo>
                <a:lnTo>
                  <a:pt x="23291" y="35661"/>
                </a:lnTo>
                <a:lnTo>
                  <a:pt x="25984" y="27330"/>
                </a:lnTo>
                <a:lnTo>
                  <a:pt x="31864" y="20967"/>
                </a:lnTo>
                <a:lnTo>
                  <a:pt x="42075" y="18415"/>
                </a:lnTo>
                <a:lnTo>
                  <a:pt x="52387" y="20967"/>
                </a:lnTo>
                <a:lnTo>
                  <a:pt x="58547" y="27330"/>
                </a:lnTo>
                <a:lnTo>
                  <a:pt x="61518" y="35661"/>
                </a:lnTo>
                <a:lnTo>
                  <a:pt x="62293" y="44043"/>
                </a:lnTo>
                <a:lnTo>
                  <a:pt x="62293" y="5257"/>
                </a:lnTo>
                <a:lnTo>
                  <a:pt x="57848" y="2603"/>
                </a:lnTo>
                <a:lnTo>
                  <a:pt x="42075" y="0"/>
                </a:lnTo>
                <a:lnTo>
                  <a:pt x="26276" y="2603"/>
                </a:lnTo>
                <a:lnTo>
                  <a:pt x="12839" y="10617"/>
                </a:lnTo>
                <a:lnTo>
                  <a:pt x="3492" y="24333"/>
                </a:lnTo>
                <a:lnTo>
                  <a:pt x="0" y="44043"/>
                </a:lnTo>
                <a:lnTo>
                  <a:pt x="3492" y="63906"/>
                </a:lnTo>
                <a:lnTo>
                  <a:pt x="12839" y="77889"/>
                </a:lnTo>
                <a:lnTo>
                  <a:pt x="26276" y="86182"/>
                </a:lnTo>
                <a:lnTo>
                  <a:pt x="42075" y="88900"/>
                </a:lnTo>
                <a:lnTo>
                  <a:pt x="57848" y="86182"/>
                </a:lnTo>
                <a:lnTo>
                  <a:pt x="71285" y="77889"/>
                </a:lnTo>
                <a:lnTo>
                  <a:pt x="76771" y="69672"/>
                </a:lnTo>
                <a:lnTo>
                  <a:pt x="80632" y="63906"/>
                </a:lnTo>
                <a:lnTo>
                  <a:pt x="84137" y="44043"/>
                </a:lnTo>
                <a:close/>
              </a:path>
              <a:path w="147954" h="88900">
                <a:moveTo>
                  <a:pt x="147637" y="812"/>
                </a:moveTo>
                <a:lnTo>
                  <a:pt x="146824" y="0"/>
                </a:lnTo>
                <a:lnTo>
                  <a:pt x="144411" y="0"/>
                </a:lnTo>
                <a:lnTo>
                  <a:pt x="137566" y="1104"/>
                </a:lnTo>
                <a:lnTo>
                  <a:pt x="130886" y="3949"/>
                </a:lnTo>
                <a:lnTo>
                  <a:pt x="125107" y="7848"/>
                </a:lnTo>
                <a:lnTo>
                  <a:pt x="121005" y="12128"/>
                </a:lnTo>
                <a:lnTo>
                  <a:pt x="121005" y="2425"/>
                </a:lnTo>
                <a:lnTo>
                  <a:pt x="100012" y="2425"/>
                </a:lnTo>
                <a:lnTo>
                  <a:pt x="100012" y="87312"/>
                </a:lnTo>
                <a:lnTo>
                  <a:pt x="122618" y="87312"/>
                </a:lnTo>
                <a:lnTo>
                  <a:pt x="122618" y="30721"/>
                </a:lnTo>
                <a:lnTo>
                  <a:pt x="126390" y="25920"/>
                </a:lnTo>
                <a:lnTo>
                  <a:pt x="132295" y="23253"/>
                </a:lnTo>
                <a:lnTo>
                  <a:pt x="139407" y="22085"/>
                </a:lnTo>
                <a:lnTo>
                  <a:pt x="146824" y="21831"/>
                </a:lnTo>
                <a:lnTo>
                  <a:pt x="147637" y="21831"/>
                </a:lnTo>
                <a:lnTo>
                  <a:pt x="147637" y="12128"/>
                </a:lnTo>
                <a:lnTo>
                  <a:pt x="147637" y="81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3757967-D50B-4E16-BB53-77134AC016D3}"/>
              </a:ext>
            </a:extLst>
          </p:cNvPr>
          <p:cNvSpPr/>
          <p:nvPr/>
        </p:nvSpPr>
        <p:spPr>
          <a:xfrm>
            <a:off x="914401" y="6455833"/>
            <a:ext cx="105833" cy="160867"/>
          </a:xfrm>
          <a:custGeom>
            <a:avLst/>
            <a:gdLst/>
            <a:ahLst/>
            <a:cxnLst/>
            <a:rect l="l" t="t" r="r" b="b"/>
            <a:pathLst>
              <a:path w="79375" h="120650">
                <a:moveTo>
                  <a:pt x="24295" y="95542"/>
                </a:moveTo>
                <a:lnTo>
                  <a:pt x="2425" y="99593"/>
                </a:lnTo>
                <a:lnTo>
                  <a:pt x="6968" y="109034"/>
                </a:lnTo>
                <a:lnTo>
                  <a:pt x="15081" y="115589"/>
                </a:lnTo>
                <a:lnTo>
                  <a:pt x="25775" y="119410"/>
                </a:lnTo>
                <a:lnTo>
                  <a:pt x="38061" y="120650"/>
                </a:lnTo>
                <a:lnTo>
                  <a:pt x="61603" y="116295"/>
                </a:lnTo>
                <a:lnTo>
                  <a:pt x="73906" y="106476"/>
                </a:lnTo>
                <a:lnTo>
                  <a:pt x="74994" y="103644"/>
                </a:lnTo>
                <a:lnTo>
                  <a:pt x="28346" y="103644"/>
                </a:lnTo>
                <a:lnTo>
                  <a:pt x="25920" y="99593"/>
                </a:lnTo>
                <a:lnTo>
                  <a:pt x="24295" y="95542"/>
                </a:lnTo>
                <a:close/>
              </a:path>
              <a:path w="79375" h="120650">
                <a:moveTo>
                  <a:pt x="79375" y="74498"/>
                </a:moveTo>
                <a:lnTo>
                  <a:pt x="57505" y="74498"/>
                </a:lnTo>
                <a:lnTo>
                  <a:pt x="58318" y="75311"/>
                </a:lnTo>
                <a:lnTo>
                  <a:pt x="58318" y="85026"/>
                </a:lnTo>
                <a:lnTo>
                  <a:pt x="57241" y="93743"/>
                </a:lnTo>
                <a:lnTo>
                  <a:pt x="53962" y="99498"/>
                </a:lnTo>
                <a:lnTo>
                  <a:pt x="48406" y="102671"/>
                </a:lnTo>
                <a:lnTo>
                  <a:pt x="40500" y="103644"/>
                </a:lnTo>
                <a:lnTo>
                  <a:pt x="74994" y="103644"/>
                </a:lnTo>
                <a:lnTo>
                  <a:pt x="78615" y="94228"/>
                </a:lnTo>
                <a:lnTo>
                  <a:pt x="79321" y="83404"/>
                </a:lnTo>
                <a:lnTo>
                  <a:pt x="79375" y="74498"/>
                </a:lnTo>
                <a:close/>
              </a:path>
              <a:path w="79375" h="120650">
                <a:moveTo>
                  <a:pt x="34023" y="0"/>
                </a:moveTo>
                <a:lnTo>
                  <a:pt x="21190" y="2972"/>
                </a:lnTo>
                <a:lnTo>
                  <a:pt x="10329" y="11639"/>
                </a:lnTo>
                <a:lnTo>
                  <a:pt x="2810" y="25621"/>
                </a:lnTo>
                <a:lnTo>
                  <a:pt x="0" y="44538"/>
                </a:lnTo>
                <a:lnTo>
                  <a:pt x="2721" y="63540"/>
                </a:lnTo>
                <a:lnTo>
                  <a:pt x="10226" y="76925"/>
                </a:lnTo>
                <a:lnTo>
                  <a:pt x="21527" y="84845"/>
                </a:lnTo>
                <a:lnTo>
                  <a:pt x="35636" y="87452"/>
                </a:lnTo>
                <a:lnTo>
                  <a:pt x="44068" y="86338"/>
                </a:lnTo>
                <a:lnTo>
                  <a:pt x="50218" y="83404"/>
                </a:lnTo>
                <a:lnTo>
                  <a:pt x="54545" y="79254"/>
                </a:lnTo>
                <a:lnTo>
                  <a:pt x="57505" y="74498"/>
                </a:lnTo>
                <a:lnTo>
                  <a:pt x="79375" y="74498"/>
                </a:lnTo>
                <a:lnTo>
                  <a:pt x="79375" y="68821"/>
                </a:lnTo>
                <a:lnTo>
                  <a:pt x="39687" y="68821"/>
                </a:lnTo>
                <a:lnTo>
                  <a:pt x="30184" y="65989"/>
                </a:lnTo>
                <a:lnTo>
                  <a:pt x="25107" y="59008"/>
                </a:lnTo>
                <a:lnTo>
                  <a:pt x="23060" y="50042"/>
                </a:lnTo>
                <a:lnTo>
                  <a:pt x="22682" y="41300"/>
                </a:lnTo>
                <a:lnTo>
                  <a:pt x="24199" y="29174"/>
                </a:lnTo>
                <a:lnTo>
                  <a:pt x="28146" y="21455"/>
                </a:lnTo>
                <a:lnTo>
                  <a:pt x="33612" y="17381"/>
                </a:lnTo>
                <a:lnTo>
                  <a:pt x="39687" y="16192"/>
                </a:lnTo>
                <a:lnTo>
                  <a:pt x="79375" y="16192"/>
                </a:lnTo>
                <a:lnTo>
                  <a:pt x="79375" y="12141"/>
                </a:lnTo>
                <a:lnTo>
                  <a:pt x="59131" y="12141"/>
                </a:lnTo>
                <a:lnTo>
                  <a:pt x="56913" y="8540"/>
                </a:lnTo>
                <a:lnTo>
                  <a:pt x="52344" y="4556"/>
                </a:lnTo>
                <a:lnTo>
                  <a:pt x="44891" y="1329"/>
                </a:lnTo>
                <a:lnTo>
                  <a:pt x="34023" y="0"/>
                </a:lnTo>
                <a:close/>
              </a:path>
              <a:path w="79375" h="120650">
                <a:moveTo>
                  <a:pt x="79375" y="16192"/>
                </a:moveTo>
                <a:lnTo>
                  <a:pt x="39687" y="16192"/>
                </a:lnTo>
                <a:lnTo>
                  <a:pt x="47726" y="18052"/>
                </a:lnTo>
                <a:lnTo>
                  <a:pt x="53560" y="23177"/>
                </a:lnTo>
                <a:lnTo>
                  <a:pt x="57116" y="30883"/>
                </a:lnTo>
                <a:lnTo>
                  <a:pt x="58318" y="40487"/>
                </a:lnTo>
                <a:lnTo>
                  <a:pt x="57798" y="49699"/>
                </a:lnTo>
                <a:lnTo>
                  <a:pt x="55379" y="58907"/>
                </a:lnTo>
                <a:lnTo>
                  <a:pt x="49772" y="65989"/>
                </a:lnTo>
                <a:lnTo>
                  <a:pt x="39687" y="68821"/>
                </a:lnTo>
                <a:lnTo>
                  <a:pt x="79375" y="68821"/>
                </a:lnTo>
                <a:lnTo>
                  <a:pt x="79375" y="16192"/>
                </a:lnTo>
                <a:close/>
              </a:path>
              <a:path w="79375" h="120650">
                <a:moveTo>
                  <a:pt x="79375" y="1612"/>
                </a:moveTo>
                <a:lnTo>
                  <a:pt x="60744" y="1612"/>
                </a:lnTo>
                <a:lnTo>
                  <a:pt x="59131" y="12141"/>
                </a:lnTo>
                <a:lnTo>
                  <a:pt x="79375" y="12141"/>
                </a:lnTo>
                <a:lnTo>
                  <a:pt x="79375" y="161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3828EF6-9CE2-442F-B645-09D4C63DED5C}"/>
              </a:ext>
            </a:extLst>
          </p:cNvPr>
          <p:cNvSpPr/>
          <p:nvPr/>
        </p:nvSpPr>
        <p:spPr>
          <a:xfrm>
            <a:off x="1126067" y="6680200"/>
            <a:ext cx="78317" cy="35984"/>
          </a:xfrm>
          <a:custGeom>
            <a:avLst/>
            <a:gdLst/>
            <a:ahLst/>
            <a:cxnLst/>
            <a:rect l="l" t="t" r="r" b="b"/>
            <a:pathLst>
              <a:path w="59055" h="27304">
                <a:moveTo>
                  <a:pt x="14287" y="3175"/>
                </a:moveTo>
                <a:lnTo>
                  <a:pt x="9525" y="3175"/>
                </a:lnTo>
                <a:lnTo>
                  <a:pt x="9525" y="26987"/>
                </a:lnTo>
                <a:lnTo>
                  <a:pt x="14287" y="26987"/>
                </a:lnTo>
                <a:lnTo>
                  <a:pt x="14287" y="3175"/>
                </a:lnTo>
                <a:close/>
              </a:path>
              <a:path w="59055" h="27304">
                <a:moveTo>
                  <a:pt x="22225" y="0"/>
                </a:moveTo>
                <a:lnTo>
                  <a:pt x="0" y="0"/>
                </a:lnTo>
                <a:lnTo>
                  <a:pt x="0" y="3175"/>
                </a:lnTo>
                <a:lnTo>
                  <a:pt x="22225" y="3175"/>
                </a:lnTo>
                <a:lnTo>
                  <a:pt x="22225" y="0"/>
                </a:lnTo>
                <a:close/>
              </a:path>
              <a:path w="59055" h="27304">
                <a:moveTo>
                  <a:pt x="34925" y="0"/>
                </a:moveTo>
                <a:lnTo>
                  <a:pt x="28575" y="0"/>
                </a:lnTo>
                <a:lnTo>
                  <a:pt x="28575" y="26987"/>
                </a:lnTo>
                <a:lnTo>
                  <a:pt x="31750" y="26987"/>
                </a:lnTo>
                <a:lnTo>
                  <a:pt x="31750" y="3175"/>
                </a:lnTo>
                <a:lnTo>
                  <a:pt x="36390" y="3175"/>
                </a:lnTo>
                <a:lnTo>
                  <a:pt x="34925" y="0"/>
                </a:lnTo>
                <a:close/>
              </a:path>
              <a:path w="59055" h="27304">
                <a:moveTo>
                  <a:pt x="36390" y="3175"/>
                </a:moveTo>
                <a:lnTo>
                  <a:pt x="33337" y="3175"/>
                </a:lnTo>
                <a:lnTo>
                  <a:pt x="42862" y="26987"/>
                </a:lnTo>
                <a:lnTo>
                  <a:pt x="46037" y="26987"/>
                </a:lnTo>
                <a:lnTo>
                  <a:pt x="48154" y="20637"/>
                </a:lnTo>
                <a:lnTo>
                  <a:pt x="44450" y="20637"/>
                </a:lnTo>
                <a:lnTo>
                  <a:pt x="36390" y="3175"/>
                </a:lnTo>
                <a:close/>
              </a:path>
              <a:path w="59055" h="27304">
                <a:moveTo>
                  <a:pt x="58737" y="3175"/>
                </a:moveTo>
                <a:lnTo>
                  <a:pt x="53975" y="3175"/>
                </a:lnTo>
                <a:lnTo>
                  <a:pt x="53975" y="26987"/>
                </a:lnTo>
                <a:lnTo>
                  <a:pt x="58737" y="26987"/>
                </a:lnTo>
                <a:lnTo>
                  <a:pt x="58737" y="3175"/>
                </a:lnTo>
                <a:close/>
              </a:path>
              <a:path w="59055" h="27304">
                <a:moveTo>
                  <a:pt x="58737" y="0"/>
                </a:moveTo>
                <a:lnTo>
                  <a:pt x="52387" y="0"/>
                </a:lnTo>
                <a:lnTo>
                  <a:pt x="44450" y="20637"/>
                </a:lnTo>
                <a:lnTo>
                  <a:pt x="48154" y="20637"/>
                </a:lnTo>
                <a:lnTo>
                  <a:pt x="53975" y="3175"/>
                </a:lnTo>
                <a:lnTo>
                  <a:pt x="58737" y="3175"/>
                </a:lnTo>
                <a:lnTo>
                  <a:pt x="58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EB24985-6C7E-4BE9-9D7B-29AF1C7558B5}"/>
              </a:ext>
            </a:extLst>
          </p:cNvPr>
          <p:cNvSpPr/>
          <p:nvPr/>
        </p:nvSpPr>
        <p:spPr>
          <a:xfrm>
            <a:off x="143933" y="2357967"/>
            <a:ext cx="3744384" cy="4432300"/>
          </a:xfrm>
          <a:custGeom>
            <a:avLst/>
            <a:gdLst/>
            <a:ahLst/>
            <a:cxnLst/>
            <a:rect l="l" t="t" r="r" b="b"/>
            <a:pathLst>
              <a:path w="2808605" h="3324225">
                <a:moveTo>
                  <a:pt x="2808351" y="0"/>
                </a:moveTo>
                <a:lnTo>
                  <a:pt x="0" y="0"/>
                </a:lnTo>
                <a:lnTo>
                  <a:pt x="0" y="3324225"/>
                </a:lnTo>
                <a:lnTo>
                  <a:pt x="2808351" y="3324225"/>
                </a:lnTo>
                <a:lnTo>
                  <a:pt x="2808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109D587B-CB17-4916-BBE6-9F63B4479E48}"/>
              </a:ext>
            </a:extLst>
          </p:cNvPr>
          <p:cNvSpPr>
            <a:spLocks noChangeAspect="1"/>
          </p:cNvSpPr>
          <p:nvPr/>
        </p:nvSpPr>
        <p:spPr>
          <a:xfrm>
            <a:off x="3043767" y="2622552"/>
            <a:ext cx="6104467" cy="343323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5661" name="Image 5">
            <a:extLst>
              <a:ext uri="{FF2B5EF4-FFF2-40B4-BE49-F238E27FC236}">
                <a16:creationId xmlns:a16="http://schemas.microsoft.com/office/drawing/2014/main" id="{5217C1FE-DFBB-4DAB-8B37-F769B7FD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06" y="4876408"/>
            <a:ext cx="2656414" cy="18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3" name="Image 9">
            <a:extLst>
              <a:ext uri="{FF2B5EF4-FFF2-40B4-BE49-F238E27FC236}">
                <a16:creationId xmlns:a16="http://schemas.microsoft.com/office/drawing/2014/main" id="{977D2B85-0207-4AED-8A2E-285F283A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781" y="5191999"/>
            <a:ext cx="2446867" cy="155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64" name="ZoneTexte 16">
            <a:extLst>
              <a:ext uri="{FF2B5EF4-FFF2-40B4-BE49-F238E27FC236}">
                <a16:creationId xmlns:a16="http://schemas.microsoft.com/office/drawing/2014/main" id="{9728480F-AF99-4BBF-B190-3BAB5EE4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1" y="2169427"/>
            <a:ext cx="180369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Ecole du code</a:t>
            </a:r>
          </a:p>
        </p:txBody>
      </p:sp>
      <p:sp>
        <p:nvSpPr>
          <p:cNvPr id="155665" name="ZoneTexte 17">
            <a:extLst>
              <a:ext uri="{FF2B5EF4-FFF2-40B4-BE49-F238E27FC236}">
                <a16:creationId xmlns:a16="http://schemas.microsoft.com/office/drawing/2014/main" id="{8F6384E3-1025-48BD-9CD3-145B09B8A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0" y="4459044"/>
            <a:ext cx="210397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FabLab</a:t>
            </a:r>
            <a:r>
              <a:rPr kumimoji="0" lang="fr-FR" altLang="fr-FR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 Solidaire</a:t>
            </a:r>
          </a:p>
        </p:txBody>
      </p:sp>
      <p:sp>
        <p:nvSpPr>
          <p:cNvPr id="155666" name="ZoneTexte 18">
            <a:extLst>
              <a:ext uri="{FF2B5EF4-FFF2-40B4-BE49-F238E27FC236}">
                <a16:creationId xmlns:a16="http://schemas.microsoft.com/office/drawing/2014/main" id="{A80653F0-2BE8-466F-9FBA-42D5A258D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896" y="2103438"/>
            <a:ext cx="152157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Orange </a:t>
            </a:r>
            <a:r>
              <a:rPr kumimoji="0" lang="fr-FR" altLang="fr-FR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Fab</a:t>
            </a:r>
            <a:endParaRPr kumimoji="0" lang="fr-FR" altLang="fr-FR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67" name="ZoneTexte 19">
            <a:extLst>
              <a:ext uri="{FF2B5EF4-FFF2-40B4-BE49-F238E27FC236}">
                <a16:creationId xmlns:a16="http://schemas.microsoft.com/office/drawing/2014/main" id="{1BBAF909-AE4C-4E69-BF2A-EC19AB0A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638" y="4768848"/>
            <a:ext cx="2095638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anose="020B08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Arial" panose="020B0604020202020204" pitchFamily="34" charset="0"/>
              </a:rPr>
              <a:t>Orange Ventures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3E3B2D-0039-40A0-BC5C-2823E285B0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16" y="2573176"/>
            <a:ext cx="2095638" cy="20158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978018-1C74-425E-A2E2-A6B76E56C4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2" y="2575417"/>
            <a:ext cx="2658188" cy="18843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10247F3-5A23-4D84-B1B7-4AFC868429BE}"/>
              </a:ext>
            </a:extLst>
          </p:cNvPr>
          <p:cNvSpPr txBox="1">
            <a:spLocks/>
          </p:cNvSpPr>
          <p:nvPr/>
        </p:nvSpPr>
        <p:spPr>
          <a:xfrm>
            <a:off x="92197" y="101599"/>
            <a:ext cx="11355916" cy="988483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5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Helvetica 75 Bold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Description des </a:t>
            </a:r>
            <a:r>
              <a:rPr kumimoji="0" lang="en-US" sz="32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programmes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Orange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Digital Center</a:t>
            </a:r>
          </a:p>
        </p:txBody>
      </p:sp>
      <p:pic>
        <p:nvPicPr>
          <p:cNvPr id="172035" name="Picture 5">
            <a:extLst>
              <a:ext uri="{FF2B5EF4-FFF2-40B4-BE49-F238E27FC236}">
                <a16:creationId xmlns:a16="http://schemas.microsoft.com/office/drawing/2014/main" id="{9C956621-620A-481E-BEAA-EE1421F1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594" y="813932"/>
            <a:ext cx="9734715" cy="595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37">
            <a:extLst>
              <a:ext uri="{FF2B5EF4-FFF2-40B4-BE49-F238E27FC236}">
                <a16:creationId xmlns:a16="http://schemas.microsoft.com/office/drawing/2014/main" id="{6BF68C4B-2937-4A5E-85E4-88162D11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8" y="-143800"/>
            <a:ext cx="1219053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1" i="0" u="none" strike="noStrike" kern="1200" cap="none" spc="-27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Orange Digital Center </a:t>
            </a:r>
            <a:r>
              <a:rPr kumimoji="0" lang="en-US" altLang="fr-FR" sz="3200" b="1" i="0" u="none" strike="noStrike" kern="1200" cap="none" spc="-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Cameroun</a:t>
            </a: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US" altLang="fr-FR" sz="2800" b="1" i="0" u="none" strike="noStrike" kern="1200" cap="none" spc="-27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accompagnement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 pour </a:t>
            </a:r>
            <a:r>
              <a:rPr kumimoji="0" lang="en-US" altLang="fr-FR" sz="2800" b="1" i="0" u="none" strike="noStrike" kern="1200" cap="none" spc="-27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chaque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2800" b="1" i="0" u="none" strike="noStrike" kern="1200" cap="none" spc="-27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stade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 de vie 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de la </a:t>
            </a:r>
            <a:r>
              <a:rPr kumimoji="0" lang="en-US" altLang="fr-FR" sz="2800" b="1" i="0" u="none" strike="noStrike" kern="1200" cap="none" spc="-27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jeune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2800" b="1" i="0" u="none" strike="noStrike" kern="1200" cap="none" spc="-27" normalizeH="0" baseline="0" noProof="0" dirty="0" err="1">
                <a:ln>
                  <a:noFill/>
                </a:ln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entreprise</a:t>
            </a:r>
            <a:r>
              <a:rPr kumimoji="0" lang="en-US" altLang="fr-FR" sz="2800" b="1" i="0" u="none" strike="noStrike" kern="1200" cap="none" spc="-27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EA35C89E-EEEC-4008-9AAD-2F269A5C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38420"/>
              </p:ext>
            </p:extLst>
          </p:nvPr>
        </p:nvGraphicFramePr>
        <p:xfrm>
          <a:off x="75414" y="2394396"/>
          <a:ext cx="12116586" cy="247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89998266" imgH="22320031" progId="AcroExch.Document.DC">
                  <p:embed/>
                </p:oleObj>
              </mc:Choice>
              <mc:Fallback>
                <p:oleObj name="Acrobat Document" r:id="rId3" imgW="89998266" imgH="22320031" progId="AcroExch.Document.DC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6072712D-92A3-4A56-B64B-C3766FE7C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14" y="2394396"/>
                        <a:ext cx="12116586" cy="2473268"/>
                      </a:xfrm>
                      <a:prstGeom prst="rect">
                        <a:avLst/>
                      </a:prstGeom>
                      <a:ln w="127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égende : flèche vers la droite 8">
            <a:extLst>
              <a:ext uri="{FF2B5EF4-FFF2-40B4-BE49-F238E27FC236}">
                <a16:creationId xmlns:a16="http://schemas.microsoft.com/office/drawing/2014/main" id="{CC5E9842-1185-4883-B1C1-64E2B5F1DECC}"/>
              </a:ext>
            </a:extLst>
          </p:cNvPr>
          <p:cNvSpPr/>
          <p:nvPr/>
        </p:nvSpPr>
        <p:spPr>
          <a:xfrm rot="5400000" flipV="1">
            <a:off x="8666660" y="133151"/>
            <a:ext cx="1925647" cy="3553903"/>
          </a:xfrm>
          <a:prstGeom prst="rightArrowCallout">
            <a:avLst>
              <a:gd name="adj1" fmla="val 5434"/>
              <a:gd name="adj2" fmla="val 12154"/>
              <a:gd name="adj3" fmla="val 33246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CROISSANCE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1"/>
                </a:solidFill>
              </a:rPr>
              <a:t>VIA LE FINANCEMENT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1"/>
                </a:solidFill>
              </a:rPr>
              <a:t>MISE EN CONTACT AVEC DES PARTENAIRES LOCAUX ET INTERNATIONAUX</a:t>
            </a:r>
            <a:r>
              <a:rPr lang="fr-FR" sz="1600" dirty="0"/>
              <a:t> </a:t>
            </a:r>
            <a:endParaRPr lang="fr-CM" sz="1600" dirty="0"/>
          </a:p>
        </p:txBody>
      </p:sp>
      <p:sp>
        <p:nvSpPr>
          <p:cNvPr id="12" name="Légende : flèche vers la droite 11">
            <a:extLst>
              <a:ext uri="{FF2B5EF4-FFF2-40B4-BE49-F238E27FC236}">
                <a16:creationId xmlns:a16="http://schemas.microsoft.com/office/drawing/2014/main" id="{6BC11386-2403-4D5A-A75C-BEC7CDD8E96D}"/>
              </a:ext>
            </a:extLst>
          </p:cNvPr>
          <p:cNvSpPr/>
          <p:nvPr/>
        </p:nvSpPr>
        <p:spPr>
          <a:xfrm rot="16200000" flipV="1">
            <a:off x="5395204" y="3152453"/>
            <a:ext cx="2750374" cy="4566450"/>
          </a:xfrm>
          <a:prstGeom prst="rightArrowCallout">
            <a:avLst>
              <a:gd name="adj1" fmla="val 2564"/>
              <a:gd name="adj2" fmla="val 9141"/>
              <a:gd name="adj3" fmla="val 3376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INCUBATION TECHNOLOGIQUE ET CLASSIQUE</a:t>
            </a:r>
          </a:p>
          <a:p>
            <a:pPr algn="ctr"/>
            <a:endParaRPr lang="fr-FR" sz="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fr-FR" sz="700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Via des Partenaires locaux et internationaux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SUPPORT TECHNOLOGIQUE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REVUE DE BUSINESS PLAN ET GOTOMARKET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EXPERTISES DIVERSES  </a:t>
            </a:r>
          </a:p>
        </p:txBody>
      </p:sp>
      <p:sp>
        <p:nvSpPr>
          <p:cNvPr id="13" name="Légende : flèche vers la droite 12">
            <a:extLst>
              <a:ext uri="{FF2B5EF4-FFF2-40B4-BE49-F238E27FC236}">
                <a16:creationId xmlns:a16="http://schemas.microsoft.com/office/drawing/2014/main" id="{421097A7-7E2F-47AB-8B12-25ED1D080C68}"/>
              </a:ext>
            </a:extLst>
          </p:cNvPr>
          <p:cNvSpPr/>
          <p:nvPr/>
        </p:nvSpPr>
        <p:spPr>
          <a:xfrm rot="16200000" flipV="1">
            <a:off x="735577" y="3370368"/>
            <a:ext cx="2750373" cy="4149474"/>
          </a:xfrm>
          <a:prstGeom prst="rightArrowCallout">
            <a:avLst>
              <a:gd name="adj1" fmla="val 6179"/>
              <a:gd name="adj2" fmla="val 8166"/>
              <a:gd name="adj3" fmla="val 33760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FORMATIONS  &amp; ANIMATIONS</a:t>
            </a:r>
            <a:r>
              <a:rPr lang="fr-FR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endParaRPr lang="fr-FR" sz="6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dirty="0">
                <a:solidFill>
                  <a:schemeClr val="tx1"/>
                </a:solidFill>
              </a:rPr>
              <a:t>GRATUITES ALLANT DU BASIQUE À L’ EXPERTISE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dirty="0">
                <a:solidFill>
                  <a:schemeClr val="tx1"/>
                </a:solidFill>
              </a:rPr>
              <a:t>DES DOMAINES VARIÉS ET POINTUS : </a:t>
            </a:r>
            <a:r>
              <a:rPr lang="fr-FR" sz="1400" dirty="0" err="1">
                <a:solidFill>
                  <a:schemeClr val="tx1"/>
                </a:solidFill>
              </a:rPr>
              <a:t>Developpement</a:t>
            </a:r>
            <a:r>
              <a:rPr lang="fr-FR" sz="1400" dirty="0">
                <a:solidFill>
                  <a:schemeClr val="tx1"/>
                </a:solidFill>
              </a:rPr>
              <a:t> d’ applications, IA, Cloud, gestion des projets,  Marketing Digital…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dirty="0">
                <a:solidFill>
                  <a:schemeClr val="tx1"/>
                </a:solidFill>
              </a:rPr>
              <a:t>PARCOURS DEDIÉS À L ENTREPREUNARIAT FEMININ  </a:t>
            </a:r>
            <a:endParaRPr lang="fr-CM" sz="1500" dirty="0">
              <a:solidFill>
                <a:schemeClr val="tx1"/>
              </a:solidFill>
            </a:endParaRPr>
          </a:p>
        </p:txBody>
      </p:sp>
      <p:sp>
        <p:nvSpPr>
          <p:cNvPr id="15" name="Légende : flèche vers la droite 14">
            <a:extLst>
              <a:ext uri="{FF2B5EF4-FFF2-40B4-BE49-F238E27FC236}">
                <a16:creationId xmlns:a16="http://schemas.microsoft.com/office/drawing/2014/main" id="{02882E2C-9005-47FB-8A39-50658C2EF915}"/>
              </a:ext>
            </a:extLst>
          </p:cNvPr>
          <p:cNvSpPr/>
          <p:nvPr/>
        </p:nvSpPr>
        <p:spPr>
          <a:xfrm rot="5400000" flipV="1">
            <a:off x="4727041" y="1963"/>
            <a:ext cx="1925647" cy="3816279"/>
          </a:xfrm>
          <a:prstGeom prst="rightArrowCallout">
            <a:avLst>
              <a:gd name="adj1" fmla="val 6463"/>
              <a:gd name="adj2" fmla="val 12129"/>
              <a:gd name="adj3" fmla="val 3376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PROTOTYPING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1"/>
                </a:solidFill>
              </a:rPr>
              <a:t>MISE A DISPOSITION GRATUITE D’ EQUIPEMENTS DE POINTE POUR AIDER AU PROTOTYPAGE</a:t>
            </a:r>
          </a:p>
          <a:p>
            <a:pPr algn="ctr"/>
            <a:r>
              <a:rPr lang="fr-FR" dirty="0"/>
              <a:t> </a:t>
            </a:r>
            <a:r>
              <a:rPr lang="fr-FR" sz="1600" dirty="0">
                <a:solidFill>
                  <a:schemeClr val="tx1"/>
                </a:solidFill>
              </a:rPr>
              <a:t>(via le  Fablab ou le Coding </a:t>
            </a:r>
            <a:r>
              <a:rPr lang="fr-FR" sz="1600" dirty="0" err="1">
                <a:solidFill>
                  <a:schemeClr val="tx1"/>
                </a:solidFill>
              </a:rPr>
              <a:t>School</a:t>
            </a:r>
            <a:r>
              <a:rPr lang="fr-FR" sz="1600" dirty="0">
                <a:solidFill>
                  <a:schemeClr val="tx1"/>
                </a:solidFill>
              </a:rPr>
              <a:t> )</a:t>
            </a:r>
            <a:endParaRPr lang="fr-CM" dirty="0">
              <a:solidFill>
                <a:schemeClr val="tx1"/>
              </a:solidFill>
            </a:endParaRPr>
          </a:p>
        </p:txBody>
      </p:sp>
      <p:sp>
        <p:nvSpPr>
          <p:cNvPr id="16" name="Flèche : demi-tour 15">
            <a:extLst>
              <a:ext uri="{FF2B5EF4-FFF2-40B4-BE49-F238E27FC236}">
                <a16:creationId xmlns:a16="http://schemas.microsoft.com/office/drawing/2014/main" id="{3941EA03-B918-4146-9EE1-F30B657DEB61}"/>
              </a:ext>
            </a:extLst>
          </p:cNvPr>
          <p:cNvSpPr/>
          <p:nvPr/>
        </p:nvSpPr>
        <p:spPr>
          <a:xfrm>
            <a:off x="37708" y="1677971"/>
            <a:ext cx="2780906" cy="3355943"/>
          </a:xfrm>
          <a:prstGeom prst="uturnArrow">
            <a:avLst>
              <a:gd name="adj1" fmla="val 1325"/>
              <a:gd name="adj2" fmla="val 4222"/>
              <a:gd name="adj3" fmla="val 12524"/>
              <a:gd name="adj4" fmla="val 40335"/>
              <a:gd name="adj5" fmla="val 20653"/>
            </a:avLst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05B2934-D784-4F33-A27D-E8ABBB9C0A53}"/>
              </a:ext>
            </a:extLst>
          </p:cNvPr>
          <p:cNvSpPr/>
          <p:nvPr/>
        </p:nvSpPr>
        <p:spPr>
          <a:xfrm>
            <a:off x="641028" y="1432872"/>
            <a:ext cx="9794444" cy="486423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CM" dirty="0"/>
          </a:p>
        </p:txBody>
      </p:sp>
      <p:sp>
        <p:nvSpPr>
          <p:cNvPr id="7" name="ZoneTexte 37">
            <a:extLst>
              <a:ext uri="{FF2B5EF4-FFF2-40B4-BE49-F238E27FC236}">
                <a16:creationId xmlns:a16="http://schemas.microsoft.com/office/drawing/2014/main" id="{6BF68C4B-2937-4A5E-85E4-88162D11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96" y="80774"/>
            <a:ext cx="1219053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75 Bold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1" i="0" u="none" strike="noStrike" kern="1200" cap="none" spc="-27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Orange Digital Center </a:t>
            </a:r>
            <a:r>
              <a:rPr kumimoji="0" lang="en-US" altLang="fr-FR" sz="3200" b="1" i="0" u="none" strike="noStrike" kern="1200" cap="none" spc="-2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Arial" panose="020B0604020202020204" pitchFamily="34" charset="0"/>
              </a:rPr>
              <a:t>Cameroun</a:t>
            </a:r>
          </a:p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800" b="1" spc="-27" dirty="0" err="1">
                <a:latin typeface="Helvetica" pitchFamily="34" charset="0"/>
              </a:rPr>
              <a:t>Autres</a:t>
            </a:r>
            <a:r>
              <a:rPr lang="en-US" altLang="fr-FR" sz="2800" b="1" spc="-27" dirty="0">
                <a:latin typeface="Helvetica" pitchFamily="34" charset="0"/>
              </a:rPr>
              <a:t> Perspectives d’ </a:t>
            </a:r>
            <a:r>
              <a:rPr lang="en-US" altLang="fr-FR" sz="2800" b="1" spc="-27" dirty="0" err="1">
                <a:latin typeface="Helvetica" pitchFamily="34" charset="0"/>
              </a:rPr>
              <a:t>accompagnement</a:t>
            </a:r>
            <a:r>
              <a:rPr lang="en-US" altLang="fr-FR" sz="2800" b="1" spc="-27" dirty="0">
                <a:latin typeface="Helvetica" pitchFamily="34" charset="0"/>
              </a:rPr>
              <a:t> à </a:t>
            </a:r>
            <a:r>
              <a:rPr lang="en-US" altLang="fr-FR" sz="2800" b="1" spc="-27" dirty="0" err="1">
                <a:latin typeface="Helvetica" pitchFamily="34" charset="0"/>
              </a:rPr>
              <a:t>venir</a:t>
            </a:r>
            <a:r>
              <a:rPr lang="en-US" altLang="fr-FR" sz="2800" b="1" spc="-27" dirty="0">
                <a:latin typeface="Helvetica" pitchFamily="34" charset="0"/>
              </a:rPr>
              <a:t> </a:t>
            </a:r>
            <a:endParaRPr kumimoji="0" lang="en-US" altLang="fr-FR" sz="2800" b="1" i="0" u="none" strike="noStrike" kern="1200" cap="none" spc="-27" normalizeH="0" baseline="0" noProof="0" dirty="0">
              <a:ln>
                <a:noFill/>
              </a:ln>
              <a:effectLst/>
              <a:uLnTx/>
              <a:uFillTx/>
              <a:latin typeface="Helvetica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2A99BF-398B-461E-A5BA-AAB61913CE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0" y="4280192"/>
            <a:ext cx="4103026" cy="942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1B77F5-5CE4-4EE0-896F-91F56B309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89" y="1776030"/>
            <a:ext cx="6950889" cy="12096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52D171-B189-487E-AC8B-A9EA9F424DF0}"/>
              </a:ext>
            </a:extLst>
          </p:cNvPr>
          <p:cNvSpPr/>
          <p:nvPr/>
        </p:nvSpPr>
        <p:spPr>
          <a:xfrm>
            <a:off x="1431694" y="2875175"/>
            <a:ext cx="85324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Guichet Unique de services aux  petites entreprises  afin de les soutenir dans leur transformation digitale et leur croissance  particulièrement pour celles dans le domaine du ‘Digital Trade’  </a:t>
            </a:r>
          </a:p>
          <a:p>
            <a:pPr lvl="0"/>
            <a:r>
              <a:rPr lang="fr-FR" sz="2000" b="1" dirty="0">
                <a:solidFill>
                  <a:schemeClr val="accent2"/>
                </a:solidFill>
              </a:rPr>
              <a:t>Horizon:  Début 2023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D9EF34-6145-4106-82E7-4C7491B47C1D}"/>
              </a:ext>
            </a:extLst>
          </p:cNvPr>
          <p:cNvSpPr/>
          <p:nvPr/>
        </p:nvSpPr>
        <p:spPr>
          <a:xfrm>
            <a:off x="1384188" y="5118116"/>
            <a:ext cx="8579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Lancement d’ une offre </a:t>
            </a:r>
            <a:r>
              <a:rPr lang="fr-FR" b="1" dirty="0" err="1"/>
              <a:t>preferentielle</a:t>
            </a:r>
            <a:r>
              <a:rPr lang="fr-FR" b="1" dirty="0"/>
              <a:t> </a:t>
            </a:r>
            <a:r>
              <a:rPr lang="fr-FR" b="1" dirty="0">
                <a:solidFill>
                  <a:schemeClr val="accent2"/>
                </a:solidFill>
              </a:rPr>
              <a:t>Orange </a:t>
            </a:r>
            <a:r>
              <a:rPr lang="fr-FR" b="1" dirty="0"/>
              <a:t>de mise a disposition de services business pour start-up : APIs, Data, Voix, Stockage, </a:t>
            </a:r>
            <a:r>
              <a:rPr lang="fr-FR" b="1" dirty="0" err="1"/>
              <a:t>Hebergement</a:t>
            </a:r>
            <a:r>
              <a:rPr lang="fr-FR" b="1" dirty="0"/>
              <a:t> , Sécurité … </a:t>
            </a:r>
          </a:p>
          <a:p>
            <a:pPr lvl="0"/>
            <a:r>
              <a:rPr lang="fr-FR" sz="2000" b="1" dirty="0">
                <a:solidFill>
                  <a:schemeClr val="accent2"/>
                </a:solidFill>
              </a:rPr>
              <a:t>Horizon : Juillet 2022</a:t>
            </a:r>
          </a:p>
        </p:txBody>
      </p:sp>
    </p:spTree>
    <p:extLst>
      <p:ext uri="{BB962C8B-B14F-4D97-AF65-F5344CB8AC3E}">
        <p14:creationId xmlns:p14="http://schemas.microsoft.com/office/powerpoint/2010/main" val="218970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3AE1EF-A741-4A55-BF4D-F2AF0DF7A219}"/>
              </a:ext>
            </a:extLst>
          </p:cNvPr>
          <p:cNvSpPr/>
          <p:nvPr/>
        </p:nvSpPr>
        <p:spPr>
          <a:xfrm>
            <a:off x="4641845" y="5490488"/>
            <a:ext cx="3601039" cy="65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9CB065-A26D-4D11-851D-6A4B3D585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962" y="1"/>
            <a:ext cx="604703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5D27F4-3CE2-4AD2-98A8-F682D7D3803C}"/>
              </a:ext>
            </a:extLst>
          </p:cNvPr>
          <p:cNvSpPr/>
          <p:nvPr/>
        </p:nvSpPr>
        <p:spPr>
          <a:xfrm>
            <a:off x="0" y="0"/>
            <a:ext cx="720207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M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2EDAAF-3EB9-4432-BFDD-550E7680A5E9}"/>
              </a:ext>
            </a:extLst>
          </p:cNvPr>
          <p:cNvSpPr txBox="1"/>
          <p:nvPr/>
        </p:nvSpPr>
        <p:spPr>
          <a:xfrm>
            <a:off x="140412" y="3478723"/>
            <a:ext cx="3893270" cy="129266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/>
              <a:t>SUIVEZ NOUS : </a:t>
            </a:r>
          </a:p>
          <a:p>
            <a:endParaRPr lang="fr-FR" sz="2800" b="1" dirty="0"/>
          </a:p>
          <a:p>
            <a:endParaRPr lang="fr-CM" sz="2800" b="1" dirty="0" err="1"/>
          </a:p>
        </p:txBody>
      </p:sp>
      <p:pic>
        <p:nvPicPr>
          <p:cNvPr id="3074" name="Picture 2" descr="Logo de l'application facebook - Icônes des médias sociaux gratuites">
            <a:extLst>
              <a:ext uri="{FF2B5EF4-FFF2-40B4-BE49-F238E27FC236}">
                <a16:creationId xmlns:a16="http://schemas.microsoft.com/office/drawing/2014/main" id="{EC2BA687-913F-4877-ACCA-057F46D5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" y="4270708"/>
            <a:ext cx="676933" cy="6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5F85289-20A6-48D0-8091-D2F91AF8828F}"/>
              </a:ext>
            </a:extLst>
          </p:cNvPr>
          <p:cNvSpPr txBox="1"/>
          <p:nvPr/>
        </p:nvSpPr>
        <p:spPr>
          <a:xfrm>
            <a:off x="1046371" y="4392890"/>
            <a:ext cx="273246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CM" sz="2800" dirty="0" err="1">
                <a:solidFill>
                  <a:schemeClr val="accent1"/>
                </a:solidFill>
              </a:rPr>
              <a:t>ODCCameroun</a:t>
            </a:r>
            <a:endParaRPr lang="fr-CM" sz="2800" dirty="0">
              <a:solidFill>
                <a:schemeClr val="accent1"/>
              </a:solidFill>
            </a:endParaRPr>
          </a:p>
        </p:txBody>
      </p:sp>
      <p:pic>
        <p:nvPicPr>
          <p:cNvPr id="3076" name="Picture 4" descr="Visitez Internet En Ligne Ou World Wide Web / Www Icône Plate Vecteur Pour  Les Applications Et Le Site Web Clip Art Libres De Droits , Svg , Vecteurs  Et Illustration. Image 81617896.">
            <a:extLst>
              <a:ext uri="{FF2B5EF4-FFF2-40B4-BE49-F238E27FC236}">
                <a16:creationId xmlns:a16="http://schemas.microsoft.com/office/drawing/2014/main" id="{0C1ADD6E-1786-45A6-B41E-29B58934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" y="5165262"/>
            <a:ext cx="723739" cy="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D6DA649-C955-4FFF-9708-9F74024FA4A1}"/>
              </a:ext>
            </a:extLst>
          </p:cNvPr>
          <p:cNvSpPr txBox="1"/>
          <p:nvPr/>
        </p:nvSpPr>
        <p:spPr>
          <a:xfrm>
            <a:off x="817016" y="5333542"/>
            <a:ext cx="6281368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CM" sz="2000" dirty="0">
                <a:hlinkClick r:id="rId5"/>
              </a:rPr>
              <a:t>https://www.orangedigitalcenters.com/country/CM/home</a:t>
            </a:r>
            <a:r>
              <a:rPr lang="fr-CM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8440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294</Words>
  <Application>Microsoft Office PowerPoint</Application>
  <PresentationFormat>Grand écran</PresentationFormat>
  <Paragraphs>44</Paragraphs>
  <Slides>6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55 Roman</vt:lpstr>
      <vt:lpstr>Helvetica 75</vt:lpstr>
      <vt:lpstr>Helvetica 75 Bold</vt:lpstr>
      <vt:lpstr>Wingdings</vt:lpstr>
      <vt:lpstr>1_OFR Brest Practice</vt:lpstr>
      <vt:lpstr>1_Thème Office</vt:lpstr>
      <vt:lpstr>2_OFR Brest Practice</vt:lpstr>
      <vt:lpstr>Acrobat Document</vt:lpstr>
      <vt:lpstr>Orange Digital Center  Un carrefour d’opportunités autour du numérique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BOULI MBAKOP MBEUTCHA Diane</dc:creator>
  <cp:lastModifiedBy>BOULI MBAKOP MBEUTCHA Diane</cp:lastModifiedBy>
  <cp:revision>69</cp:revision>
  <cp:lastPrinted>2022-06-24T10:04:27Z</cp:lastPrinted>
  <dcterms:created xsi:type="dcterms:W3CDTF">2022-06-21T15:25:30Z</dcterms:created>
  <dcterms:modified xsi:type="dcterms:W3CDTF">2022-06-24T10:06:48Z</dcterms:modified>
</cp:coreProperties>
</file>