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 id="2147483717" r:id="rId5"/>
  </p:sldMasterIdLst>
  <p:notesMasterIdLst>
    <p:notesMasterId r:id="rId17"/>
  </p:notesMasterIdLst>
  <p:sldIdLst>
    <p:sldId id="304" r:id="rId6"/>
    <p:sldId id="305" r:id="rId7"/>
    <p:sldId id="306" r:id="rId8"/>
    <p:sldId id="302" r:id="rId9"/>
    <p:sldId id="316" r:id="rId10"/>
    <p:sldId id="308" r:id="rId11"/>
    <p:sldId id="289" r:id="rId12"/>
    <p:sldId id="309" r:id="rId13"/>
    <p:sldId id="315" r:id="rId14"/>
    <p:sldId id="298" r:id="rId15"/>
    <p:sldId id="303"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761067"/>
    <a:srgbClr val="111111"/>
    <a:srgbClr val="FFCC66"/>
    <a:srgbClr val="EE7EDE"/>
    <a:srgbClr val="D4F3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455" autoAdjust="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889EAF-09D1-48C1-BFAF-1881C41A834B}" type="datetimeFigureOut">
              <a:rPr lang="fr-FR" smtClean="0"/>
              <a:t>23/06/2022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893C32-F5F3-45D1-8F2F-2902C5EECF46}" type="slidenum">
              <a:rPr lang="fr-FR" smtClean="0"/>
              <a:t>‹N°›</a:t>
            </a:fld>
            <a:endParaRPr lang="fr-FR"/>
          </a:p>
        </p:txBody>
      </p:sp>
    </p:spTree>
    <p:extLst>
      <p:ext uri="{BB962C8B-B14F-4D97-AF65-F5344CB8AC3E}">
        <p14:creationId xmlns:p14="http://schemas.microsoft.com/office/powerpoint/2010/main" val="1721836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ceHolder 1"/>
          <p:cNvSpPr>
            <a:spLocks noGrp="1" noRot="1" noChangeAspect="1" noTextEdit="1"/>
          </p:cNvSpPr>
          <p:nvPr>
            <p:ph type="sldImg"/>
          </p:nvPr>
        </p:nvSpPr>
        <p:spPr bwMode="auto">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235" name="PlaceHolder 2">
            <a:extLst>
              <a:ext uri="{FF2B5EF4-FFF2-40B4-BE49-F238E27FC236}">
                <a16:creationId xmlns:a16="http://schemas.microsoft.com/office/drawing/2014/main" id="{AEA961B3-1171-45EC-849B-C3E81DBE9094}"/>
              </a:ext>
            </a:extLst>
          </p:cNvPr>
          <p:cNvSpPr>
            <a:spLocks noGrp="1"/>
          </p:cNvSpPr>
          <p:nvPr>
            <p:ph type="body"/>
          </p:nvPr>
        </p:nvSpPr>
        <p:spPr/>
        <p:txBody>
          <a:bodyPr lIns="0" tIns="0" rIns="0" bIns="0">
            <a:spAutoFit/>
          </a:bodyPr>
          <a:lstStyle/>
          <a:p>
            <a:pPr fontAlgn="auto">
              <a:spcBef>
                <a:spcPts val="0"/>
              </a:spcBef>
              <a:spcAft>
                <a:spcPts val="0"/>
              </a:spcAft>
              <a:defRPr/>
            </a:pPr>
            <a:endParaRPr lang="en-US" spc="-1" dirty="0">
              <a:solidFill>
                <a:srgbClr val="000000"/>
              </a:solidFill>
            </a:endParaRPr>
          </a:p>
        </p:txBody>
      </p:sp>
      <p:sp>
        <p:nvSpPr>
          <p:cNvPr id="2236" name="CustomShape 3">
            <a:extLst>
              <a:ext uri="{FF2B5EF4-FFF2-40B4-BE49-F238E27FC236}">
                <a16:creationId xmlns:a16="http://schemas.microsoft.com/office/drawing/2014/main" id="{7B9813E4-5C2C-439E-B3FC-40EC6E899A2C}"/>
              </a:ext>
            </a:extLst>
          </p:cNvPr>
          <p:cNvSpPr/>
          <p:nvPr/>
        </p:nvSpPr>
        <p:spPr>
          <a:xfrm>
            <a:off x="3859213" y="9444038"/>
            <a:ext cx="2951162" cy="496887"/>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lvl1pPr eaLnBrk="0" hangingPunct="0">
              <a:defRPr>
                <a:solidFill>
                  <a:schemeClr val="tx1"/>
                </a:solidFill>
                <a:latin typeface="Helvetica 55 Roman" panose="02000503040000020004" pitchFamily="2" charset="0"/>
                <a:cs typeface="Arial" panose="020B0604020202020204" pitchFamily="34" charset="0"/>
              </a:defRPr>
            </a:lvl1pPr>
            <a:lvl2pPr marL="742950" indent="-285750" eaLnBrk="0" hangingPunct="0">
              <a:defRPr>
                <a:solidFill>
                  <a:schemeClr val="tx1"/>
                </a:solidFill>
                <a:latin typeface="Helvetica 55 Roman" panose="02000503040000020004" pitchFamily="2" charset="0"/>
                <a:cs typeface="Arial" panose="020B0604020202020204" pitchFamily="34" charset="0"/>
              </a:defRPr>
            </a:lvl2pPr>
            <a:lvl3pPr marL="1143000" indent="-228600" eaLnBrk="0" hangingPunct="0">
              <a:defRPr>
                <a:solidFill>
                  <a:schemeClr val="tx1"/>
                </a:solidFill>
                <a:latin typeface="Helvetica 55 Roman" panose="02000503040000020004" pitchFamily="2" charset="0"/>
                <a:cs typeface="Arial" panose="020B0604020202020204" pitchFamily="34" charset="0"/>
              </a:defRPr>
            </a:lvl3pPr>
            <a:lvl4pPr marL="1600200" indent="-228600" eaLnBrk="0" hangingPunct="0">
              <a:defRPr>
                <a:solidFill>
                  <a:schemeClr val="tx1"/>
                </a:solidFill>
                <a:latin typeface="Helvetica 55 Roman" panose="02000503040000020004" pitchFamily="2" charset="0"/>
                <a:cs typeface="Arial" panose="020B0604020202020204" pitchFamily="34" charset="0"/>
              </a:defRPr>
            </a:lvl4pPr>
            <a:lvl5pPr marL="2057400" indent="-228600" eaLnBrk="0" hangingPunct="0">
              <a:defRPr>
                <a:solidFill>
                  <a:schemeClr val="tx1"/>
                </a:solidFill>
                <a:latin typeface="Helvetica 55 Roman" panose="020005030400000200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elvetica 55 Roman" panose="020005030400000200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elvetica 55 Roman" panose="020005030400000200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elvetica 55 Roman" panose="020005030400000200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elvetica 55 Roman" panose="02000503040000020004" pitchFamily="2"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A9A8DF3-5EFD-45F8-9E41-23BEBB5A9CEC}" type="slidenum">
              <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fr-FR" sz="1200" b="0" i="0" u="none" strike="noStrike" kern="1200" cap="none" spc="0" normalizeH="0" baseline="0" noProof="0">
              <a:ln>
                <a:noFill/>
              </a:ln>
              <a:solidFill>
                <a:srgbClr val="000000"/>
              </a:solidFill>
              <a:effectLst/>
              <a:uLnTx/>
              <a:uFillTx/>
              <a:latin typeface="Helvetica 55 Roman" panose="02000503040000020004" pitchFamily="2" charset="0"/>
              <a:ea typeface="+mn-ea"/>
              <a:cs typeface="Arial" panose="020B0604020202020204" pitchFamily="34" charset="0"/>
            </a:endParaRPr>
          </a:p>
        </p:txBody>
      </p:sp>
    </p:spTree>
    <p:extLst>
      <p:ext uri="{BB962C8B-B14F-4D97-AF65-F5344CB8AC3E}">
        <p14:creationId xmlns:p14="http://schemas.microsoft.com/office/powerpoint/2010/main" val="1947872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38F740-2FBF-48D6-AFE5-C6057534BDE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M"/>
          </a:p>
        </p:txBody>
      </p:sp>
      <p:sp>
        <p:nvSpPr>
          <p:cNvPr id="3" name="Sous-titre 2">
            <a:extLst>
              <a:ext uri="{FF2B5EF4-FFF2-40B4-BE49-F238E27FC236}">
                <a16:creationId xmlns:a16="http://schemas.microsoft.com/office/drawing/2014/main" id="{7C8BA328-4C66-4171-868E-9942BA8411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M"/>
          </a:p>
        </p:txBody>
      </p:sp>
      <p:sp>
        <p:nvSpPr>
          <p:cNvPr id="4" name="Espace réservé de la date 3">
            <a:extLst>
              <a:ext uri="{FF2B5EF4-FFF2-40B4-BE49-F238E27FC236}">
                <a16:creationId xmlns:a16="http://schemas.microsoft.com/office/drawing/2014/main" id="{3C240A57-1618-41AB-85E0-4A0A8B90D3C2}"/>
              </a:ext>
            </a:extLst>
          </p:cNvPr>
          <p:cNvSpPr>
            <a:spLocks noGrp="1"/>
          </p:cNvSpPr>
          <p:nvPr>
            <p:ph type="dt" sz="half" idx="10"/>
          </p:nvPr>
        </p:nvSpPr>
        <p:spPr/>
        <p:txBody>
          <a:bodyPr/>
          <a:lstStyle/>
          <a:p>
            <a:fld id="{E86EAF0E-83EA-4B66-B1DB-5517274977DF}" type="datetimeFigureOut">
              <a:rPr lang="fr-CM" smtClean="0"/>
              <a:t>23/06/2022</a:t>
            </a:fld>
            <a:endParaRPr lang="fr-CM" dirty="0"/>
          </a:p>
        </p:txBody>
      </p:sp>
      <p:sp>
        <p:nvSpPr>
          <p:cNvPr id="5" name="Espace réservé du pied de page 4">
            <a:extLst>
              <a:ext uri="{FF2B5EF4-FFF2-40B4-BE49-F238E27FC236}">
                <a16:creationId xmlns:a16="http://schemas.microsoft.com/office/drawing/2014/main" id="{5EAE2537-9F41-46C4-9860-28B0885BF50A}"/>
              </a:ext>
            </a:extLst>
          </p:cNvPr>
          <p:cNvSpPr>
            <a:spLocks noGrp="1"/>
          </p:cNvSpPr>
          <p:nvPr>
            <p:ph type="ftr" sz="quarter" idx="11"/>
          </p:nvPr>
        </p:nvSpPr>
        <p:spPr/>
        <p:txBody>
          <a:bodyPr/>
          <a:lstStyle/>
          <a:p>
            <a:endParaRPr lang="fr-CM" dirty="0"/>
          </a:p>
        </p:txBody>
      </p:sp>
      <p:sp>
        <p:nvSpPr>
          <p:cNvPr id="6" name="Espace réservé du numéro de diapositive 5">
            <a:extLst>
              <a:ext uri="{FF2B5EF4-FFF2-40B4-BE49-F238E27FC236}">
                <a16:creationId xmlns:a16="http://schemas.microsoft.com/office/drawing/2014/main" id="{5944FA0F-46B6-4224-AA87-B442D9990484}"/>
              </a:ext>
            </a:extLst>
          </p:cNvPr>
          <p:cNvSpPr>
            <a:spLocks noGrp="1"/>
          </p:cNvSpPr>
          <p:nvPr>
            <p:ph type="sldNum" sz="quarter" idx="12"/>
          </p:nvPr>
        </p:nvSpPr>
        <p:spPr/>
        <p:txBody>
          <a:bodyPr/>
          <a:lstStyle/>
          <a:p>
            <a:fld id="{8D6D632F-ABED-4E98-85DD-84A7A27501E3}" type="slidenum">
              <a:rPr lang="fr-CM" smtClean="0"/>
              <a:t>‹N°›</a:t>
            </a:fld>
            <a:endParaRPr lang="fr-CM" dirty="0"/>
          </a:p>
        </p:txBody>
      </p:sp>
    </p:spTree>
    <p:extLst>
      <p:ext uri="{BB962C8B-B14F-4D97-AF65-F5344CB8AC3E}">
        <p14:creationId xmlns:p14="http://schemas.microsoft.com/office/powerpoint/2010/main" val="1632366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6C54D0-23E2-4573-958F-9E4E7A68B7CA}"/>
              </a:ext>
            </a:extLst>
          </p:cNvPr>
          <p:cNvSpPr>
            <a:spLocks noGrp="1"/>
          </p:cNvSpPr>
          <p:nvPr>
            <p:ph type="title"/>
          </p:nvPr>
        </p:nvSpPr>
        <p:spPr/>
        <p:txBody>
          <a:bodyPr/>
          <a:lstStyle/>
          <a:p>
            <a:r>
              <a:rPr lang="fr-FR"/>
              <a:t>Modifiez le style du titre</a:t>
            </a:r>
            <a:endParaRPr lang="fr-CM"/>
          </a:p>
        </p:txBody>
      </p:sp>
      <p:sp>
        <p:nvSpPr>
          <p:cNvPr id="3" name="Espace réservé du texte vertical 2">
            <a:extLst>
              <a:ext uri="{FF2B5EF4-FFF2-40B4-BE49-F238E27FC236}">
                <a16:creationId xmlns:a16="http://schemas.microsoft.com/office/drawing/2014/main" id="{46C0D2A8-8051-41D5-94FC-C10B41F9B3BF}"/>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Espace réservé de la date 3">
            <a:extLst>
              <a:ext uri="{FF2B5EF4-FFF2-40B4-BE49-F238E27FC236}">
                <a16:creationId xmlns:a16="http://schemas.microsoft.com/office/drawing/2014/main" id="{CEA50770-60D4-4F0B-8822-C17FEA31AA01}"/>
              </a:ext>
            </a:extLst>
          </p:cNvPr>
          <p:cNvSpPr>
            <a:spLocks noGrp="1"/>
          </p:cNvSpPr>
          <p:nvPr>
            <p:ph type="dt" sz="half" idx="10"/>
          </p:nvPr>
        </p:nvSpPr>
        <p:spPr/>
        <p:txBody>
          <a:bodyPr/>
          <a:lstStyle/>
          <a:p>
            <a:fld id="{E86EAF0E-83EA-4B66-B1DB-5517274977DF}" type="datetimeFigureOut">
              <a:rPr lang="fr-CM" smtClean="0"/>
              <a:t>23/06/2022</a:t>
            </a:fld>
            <a:endParaRPr lang="fr-CM" dirty="0"/>
          </a:p>
        </p:txBody>
      </p:sp>
      <p:sp>
        <p:nvSpPr>
          <p:cNvPr id="5" name="Espace réservé du pied de page 4">
            <a:extLst>
              <a:ext uri="{FF2B5EF4-FFF2-40B4-BE49-F238E27FC236}">
                <a16:creationId xmlns:a16="http://schemas.microsoft.com/office/drawing/2014/main" id="{6C991EB8-34ED-4042-89F4-058CC25729C7}"/>
              </a:ext>
            </a:extLst>
          </p:cNvPr>
          <p:cNvSpPr>
            <a:spLocks noGrp="1"/>
          </p:cNvSpPr>
          <p:nvPr>
            <p:ph type="ftr" sz="quarter" idx="11"/>
          </p:nvPr>
        </p:nvSpPr>
        <p:spPr/>
        <p:txBody>
          <a:bodyPr/>
          <a:lstStyle/>
          <a:p>
            <a:endParaRPr lang="fr-CM" dirty="0"/>
          </a:p>
        </p:txBody>
      </p:sp>
      <p:sp>
        <p:nvSpPr>
          <p:cNvPr id="6" name="Espace réservé du numéro de diapositive 5">
            <a:extLst>
              <a:ext uri="{FF2B5EF4-FFF2-40B4-BE49-F238E27FC236}">
                <a16:creationId xmlns:a16="http://schemas.microsoft.com/office/drawing/2014/main" id="{915D4980-6E88-4517-AF02-6F23401BC111}"/>
              </a:ext>
            </a:extLst>
          </p:cNvPr>
          <p:cNvSpPr>
            <a:spLocks noGrp="1"/>
          </p:cNvSpPr>
          <p:nvPr>
            <p:ph type="sldNum" sz="quarter" idx="12"/>
          </p:nvPr>
        </p:nvSpPr>
        <p:spPr/>
        <p:txBody>
          <a:bodyPr/>
          <a:lstStyle/>
          <a:p>
            <a:fld id="{8D6D632F-ABED-4E98-85DD-84A7A27501E3}" type="slidenum">
              <a:rPr lang="fr-CM" smtClean="0"/>
              <a:t>‹N°›</a:t>
            </a:fld>
            <a:endParaRPr lang="fr-CM" dirty="0"/>
          </a:p>
        </p:txBody>
      </p:sp>
    </p:spTree>
    <p:extLst>
      <p:ext uri="{BB962C8B-B14F-4D97-AF65-F5344CB8AC3E}">
        <p14:creationId xmlns:p14="http://schemas.microsoft.com/office/powerpoint/2010/main" val="2153355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0E342ED-43A4-4B69-83BB-576814D857E7}"/>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M"/>
          </a:p>
        </p:txBody>
      </p:sp>
      <p:sp>
        <p:nvSpPr>
          <p:cNvPr id="3" name="Espace réservé du texte vertical 2">
            <a:extLst>
              <a:ext uri="{FF2B5EF4-FFF2-40B4-BE49-F238E27FC236}">
                <a16:creationId xmlns:a16="http://schemas.microsoft.com/office/drawing/2014/main" id="{21F3CC50-1C26-4D7D-83D1-E2F9392CBA04}"/>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Espace réservé de la date 3">
            <a:extLst>
              <a:ext uri="{FF2B5EF4-FFF2-40B4-BE49-F238E27FC236}">
                <a16:creationId xmlns:a16="http://schemas.microsoft.com/office/drawing/2014/main" id="{B609743D-D6A7-4E25-9923-EC381D35279C}"/>
              </a:ext>
            </a:extLst>
          </p:cNvPr>
          <p:cNvSpPr>
            <a:spLocks noGrp="1"/>
          </p:cNvSpPr>
          <p:nvPr>
            <p:ph type="dt" sz="half" idx="10"/>
          </p:nvPr>
        </p:nvSpPr>
        <p:spPr/>
        <p:txBody>
          <a:bodyPr/>
          <a:lstStyle/>
          <a:p>
            <a:fld id="{E86EAF0E-83EA-4B66-B1DB-5517274977DF}" type="datetimeFigureOut">
              <a:rPr lang="fr-CM" smtClean="0"/>
              <a:t>23/06/2022</a:t>
            </a:fld>
            <a:endParaRPr lang="fr-CM" dirty="0"/>
          </a:p>
        </p:txBody>
      </p:sp>
      <p:sp>
        <p:nvSpPr>
          <p:cNvPr id="5" name="Espace réservé du pied de page 4">
            <a:extLst>
              <a:ext uri="{FF2B5EF4-FFF2-40B4-BE49-F238E27FC236}">
                <a16:creationId xmlns:a16="http://schemas.microsoft.com/office/drawing/2014/main" id="{F44F47A9-801D-406A-B2C4-21C7F64F577A}"/>
              </a:ext>
            </a:extLst>
          </p:cNvPr>
          <p:cNvSpPr>
            <a:spLocks noGrp="1"/>
          </p:cNvSpPr>
          <p:nvPr>
            <p:ph type="ftr" sz="quarter" idx="11"/>
          </p:nvPr>
        </p:nvSpPr>
        <p:spPr/>
        <p:txBody>
          <a:bodyPr/>
          <a:lstStyle/>
          <a:p>
            <a:endParaRPr lang="fr-CM" dirty="0"/>
          </a:p>
        </p:txBody>
      </p:sp>
      <p:sp>
        <p:nvSpPr>
          <p:cNvPr id="6" name="Espace réservé du numéro de diapositive 5">
            <a:extLst>
              <a:ext uri="{FF2B5EF4-FFF2-40B4-BE49-F238E27FC236}">
                <a16:creationId xmlns:a16="http://schemas.microsoft.com/office/drawing/2014/main" id="{390AA52B-4AC3-4922-A8D0-4D35E61A53AD}"/>
              </a:ext>
            </a:extLst>
          </p:cNvPr>
          <p:cNvSpPr>
            <a:spLocks noGrp="1"/>
          </p:cNvSpPr>
          <p:nvPr>
            <p:ph type="sldNum" sz="quarter" idx="12"/>
          </p:nvPr>
        </p:nvSpPr>
        <p:spPr/>
        <p:txBody>
          <a:bodyPr/>
          <a:lstStyle/>
          <a:p>
            <a:fld id="{8D6D632F-ABED-4E98-85DD-84A7A27501E3}" type="slidenum">
              <a:rPr lang="fr-CM" smtClean="0"/>
              <a:t>‹N°›</a:t>
            </a:fld>
            <a:endParaRPr lang="fr-CM" dirty="0"/>
          </a:p>
        </p:txBody>
      </p:sp>
    </p:spTree>
    <p:extLst>
      <p:ext uri="{BB962C8B-B14F-4D97-AF65-F5344CB8AC3E}">
        <p14:creationId xmlns:p14="http://schemas.microsoft.com/office/powerpoint/2010/main" val="968637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76569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18" name="PlaceHolder 1"/>
          <p:cNvSpPr>
            <a:spLocks noGrp="1"/>
          </p:cNvSpPr>
          <p:nvPr>
            <p:ph type="title"/>
          </p:nvPr>
        </p:nvSpPr>
        <p:spPr>
          <a:xfrm>
            <a:off x="1352160" y="404035"/>
            <a:ext cx="9410400" cy="812274"/>
          </a:xfrm>
          <a:prstGeom prst="rect">
            <a:avLst/>
          </a:prstGeom>
        </p:spPr>
        <p:txBody>
          <a:bodyPr>
            <a:spAutoFit/>
          </a:bodyPr>
          <a:lstStyle/>
          <a:p>
            <a:endParaRPr lang="en-US"/>
          </a:p>
        </p:txBody>
      </p:sp>
      <p:sp>
        <p:nvSpPr>
          <p:cNvPr id="919" name="PlaceHolder 2"/>
          <p:cNvSpPr>
            <a:spLocks noGrp="1"/>
          </p:cNvSpPr>
          <p:nvPr>
            <p:ph type="subTitle"/>
          </p:nvPr>
        </p:nvSpPr>
        <p:spPr>
          <a:xfrm>
            <a:off x="1390560" y="3603411"/>
            <a:ext cx="9410880" cy="516873"/>
          </a:xfrm>
          <a:prstGeom prst="rect">
            <a:avLst/>
          </a:prstGeom>
        </p:spPr>
        <p:txBody>
          <a:bodyPr anchor="ctr">
            <a:spAutoFit/>
          </a:bodyPr>
          <a:lstStyle/>
          <a:p>
            <a:endParaRPr lang="en-US"/>
          </a:p>
        </p:txBody>
      </p:sp>
    </p:spTree>
    <p:extLst>
      <p:ext uri="{BB962C8B-B14F-4D97-AF65-F5344CB8AC3E}">
        <p14:creationId xmlns:p14="http://schemas.microsoft.com/office/powerpoint/2010/main" val="3666372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20" name="PlaceHolder 1"/>
          <p:cNvSpPr>
            <a:spLocks noGrp="1"/>
          </p:cNvSpPr>
          <p:nvPr>
            <p:ph type="title"/>
          </p:nvPr>
        </p:nvSpPr>
        <p:spPr>
          <a:xfrm>
            <a:off x="1352160" y="404035"/>
            <a:ext cx="9410400" cy="812274"/>
          </a:xfrm>
          <a:prstGeom prst="rect">
            <a:avLst/>
          </a:prstGeom>
        </p:spPr>
        <p:txBody>
          <a:bodyPr>
            <a:spAutoFit/>
          </a:bodyPr>
          <a:lstStyle/>
          <a:p>
            <a:endParaRPr lang="en-US"/>
          </a:p>
        </p:txBody>
      </p:sp>
      <p:sp>
        <p:nvSpPr>
          <p:cNvPr id="921" name="PlaceHolder 2"/>
          <p:cNvSpPr>
            <a:spLocks noGrp="1"/>
          </p:cNvSpPr>
          <p:nvPr>
            <p:ph type="body"/>
          </p:nvPr>
        </p:nvSpPr>
        <p:spPr>
          <a:xfrm>
            <a:off x="1390560" y="1599826"/>
            <a:ext cx="9410880" cy="4524043"/>
          </a:xfrm>
          <a:prstGeom prst="rect">
            <a:avLst/>
          </a:prstGeom>
        </p:spPr>
        <p:txBody>
          <a:bodyPr/>
          <a:lstStyle/>
          <a:p>
            <a:endParaRPr lang="en-US"/>
          </a:p>
        </p:txBody>
      </p:sp>
    </p:spTree>
    <p:extLst>
      <p:ext uri="{BB962C8B-B14F-4D97-AF65-F5344CB8AC3E}">
        <p14:creationId xmlns:p14="http://schemas.microsoft.com/office/powerpoint/2010/main" val="4071222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22" name="PlaceHolder 1"/>
          <p:cNvSpPr>
            <a:spLocks noGrp="1"/>
          </p:cNvSpPr>
          <p:nvPr>
            <p:ph type="title"/>
          </p:nvPr>
        </p:nvSpPr>
        <p:spPr>
          <a:xfrm>
            <a:off x="1352160" y="404035"/>
            <a:ext cx="9410400" cy="812274"/>
          </a:xfrm>
          <a:prstGeom prst="rect">
            <a:avLst/>
          </a:prstGeom>
        </p:spPr>
        <p:txBody>
          <a:bodyPr>
            <a:spAutoFit/>
          </a:bodyPr>
          <a:lstStyle/>
          <a:p>
            <a:endParaRPr lang="en-US"/>
          </a:p>
        </p:txBody>
      </p:sp>
      <p:sp>
        <p:nvSpPr>
          <p:cNvPr id="923" name="PlaceHolder 2"/>
          <p:cNvSpPr>
            <a:spLocks noGrp="1"/>
          </p:cNvSpPr>
          <p:nvPr>
            <p:ph type="body"/>
          </p:nvPr>
        </p:nvSpPr>
        <p:spPr>
          <a:xfrm>
            <a:off x="1390560" y="1599826"/>
            <a:ext cx="4592160" cy="4524043"/>
          </a:xfrm>
          <a:prstGeom prst="rect">
            <a:avLst/>
          </a:prstGeom>
        </p:spPr>
        <p:txBody>
          <a:bodyPr/>
          <a:lstStyle/>
          <a:p>
            <a:endParaRPr lang="en-US"/>
          </a:p>
        </p:txBody>
      </p:sp>
      <p:sp>
        <p:nvSpPr>
          <p:cNvPr id="924" name="PlaceHolder 3"/>
          <p:cNvSpPr>
            <a:spLocks noGrp="1"/>
          </p:cNvSpPr>
          <p:nvPr>
            <p:ph type="body"/>
          </p:nvPr>
        </p:nvSpPr>
        <p:spPr>
          <a:xfrm>
            <a:off x="6212640" y="1599826"/>
            <a:ext cx="4592160" cy="4524043"/>
          </a:xfrm>
          <a:prstGeom prst="rect">
            <a:avLst/>
          </a:prstGeom>
        </p:spPr>
        <p:txBody>
          <a:bodyPr/>
          <a:lstStyle/>
          <a:p>
            <a:endParaRPr lang="en-US"/>
          </a:p>
        </p:txBody>
      </p:sp>
    </p:spTree>
    <p:extLst>
      <p:ext uri="{BB962C8B-B14F-4D97-AF65-F5344CB8AC3E}">
        <p14:creationId xmlns:p14="http://schemas.microsoft.com/office/powerpoint/2010/main" val="4179996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25" name="PlaceHolder 1"/>
          <p:cNvSpPr>
            <a:spLocks noGrp="1"/>
          </p:cNvSpPr>
          <p:nvPr>
            <p:ph type="title"/>
          </p:nvPr>
        </p:nvSpPr>
        <p:spPr>
          <a:xfrm>
            <a:off x="1352160" y="404035"/>
            <a:ext cx="9410400" cy="812274"/>
          </a:xfrm>
          <a:prstGeom prst="rect">
            <a:avLst/>
          </a:prstGeom>
        </p:spPr>
        <p:txBody>
          <a:bodyPr>
            <a:spAutoFit/>
          </a:bodyPr>
          <a:lstStyle/>
          <a:p>
            <a:endParaRPr lang="en-US"/>
          </a:p>
        </p:txBody>
      </p:sp>
    </p:spTree>
    <p:extLst>
      <p:ext uri="{BB962C8B-B14F-4D97-AF65-F5344CB8AC3E}">
        <p14:creationId xmlns:p14="http://schemas.microsoft.com/office/powerpoint/2010/main" val="2930536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26" name="PlaceHolder 1"/>
          <p:cNvSpPr>
            <a:spLocks noGrp="1"/>
          </p:cNvSpPr>
          <p:nvPr>
            <p:ph type="subTitle"/>
          </p:nvPr>
        </p:nvSpPr>
        <p:spPr>
          <a:xfrm>
            <a:off x="1352160" y="2795580"/>
            <a:ext cx="9410400" cy="516873"/>
          </a:xfrm>
          <a:prstGeom prst="rect">
            <a:avLst/>
          </a:prstGeom>
        </p:spPr>
        <p:txBody>
          <a:bodyPr anchor="ctr">
            <a:spAutoFit/>
          </a:bodyPr>
          <a:lstStyle/>
          <a:p>
            <a:endParaRPr lang="en-US"/>
          </a:p>
        </p:txBody>
      </p:sp>
    </p:spTree>
    <p:extLst>
      <p:ext uri="{BB962C8B-B14F-4D97-AF65-F5344CB8AC3E}">
        <p14:creationId xmlns:p14="http://schemas.microsoft.com/office/powerpoint/2010/main" val="364506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27" name="PlaceHolder 1"/>
          <p:cNvSpPr>
            <a:spLocks noGrp="1"/>
          </p:cNvSpPr>
          <p:nvPr>
            <p:ph type="title"/>
          </p:nvPr>
        </p:nvSpPr>
        <p:spPr>
          <a:xfrm>
            <a:off x="1352160" y="404035"/>
            <a:ext cx="9410400" cy="812274"/>
          </a:xfrm>
          <a:prstGeom prst="rect">
            <a:avLst/>
          </a:prstGeom>
        </p:spPr>
        <p:txBody>
          <a:bodyPr>
            <a:spAutoFit/>
          </a:bodyPr>
          <a:lstStyle/>
          <a:p>
            <a:endParaRPr lang="en-US"/>
          </a:p>
        </p:txBody>
      </p:sp>
      <p:sp>
        <p:nvSpPr>
          <p:cNvPr id="928" name="PlaceHolder 2"/>
          <p:cNvSpPr>
            <a:spLocks noGrp="1"/>
          </p:cNvSpPr>
          <p:nvPr>
            <p:ph type="body"/>
          </p:nvPr>
        </p:nvSpPr>
        <p:spPr>
          <a:xfrm>
            <a:off x="1390560" y="1599826"/>
            <a:ext cx="4592160" cy="2157894"/>
          </a:xfrm>
          <a:prstGeom prst="rect">
            <a:avLst/>
          </a:prstGeom>
        </p:spPr>
        <p:txBody>
          <a:bodyPr/>
          <a:lstStyle/>
          <a:p>
            <a:endParaRPr lang="en-US"/>
          </a:p>
        </p:txBody>
      </p:sp>
      <p:sp>
        <p:nvSpPr>
          <p:cNvPr id="929" name="PlaceHolder 3"/>
          <p:cNvSpPr>
            <a:spLocks noGrp="1"/>
          </p:cNvSpPr>
          <p:nvPr>
            <p:ph type="body"/>
          </p:nvPr>
        </p:nvSpPr>
        <p:spPr>
          <a:xfrm>
            <a:off x="6212640" y="1599826"/>
            <a:ext cx="4592160" cy="4524043"/>
          </a:xfrm>
          <a:prstGeom prst="rect">
            <a:avLst/>
          </a:prstGeom>
        </p:spPr>
        <p:txBody>
          <a:bodyPr/>
          <a:lstStyle/>
          <a:p>
            <a:endParaRPr lang="en-US"/>
          </a:p>
        </p:txBody>
      </p:sp>
      <p:sp>
        <p:nvSpPr>
          <p:cNvPr id="930" name="PlaceHolder 4"/>
          <p:cNvSpPr>
            <a:spLocks noGrp="1"/>
          </p:cNvSpPr>
          <p:nvPr>
            <p:ph type="body"/>
          </p:nvPr>
        </p:nvSpPr>
        <p:spPr>
          <a:xfrm>
            <a:off x="1390560" y="3963096"/>
            <a:ext cx="4592160" cy="2157894"/>
          </a:xfrm>
          <a:prstGeom prst="rect">
            <a:avLst/>
          </a:prstGeom>
        </p:spPr>
        <p:txBody>
          <a:bodyPr/>
          <a:lstStyle/>
          <a:p>
            <a:endParaRPr lang="en-US"/>
          </a:p>
        </p:txBody>
      </p:sp>
    </p:spTree>
    <p:extLst>
      <p:ext uri="{BB962C8B-B14F-4D97-AF65-F5344CB8AC3E}">
        <p14:creationId xmlns:p14="http://schemas.microsoft.com/office/powerpoint/2010/main" val="2829918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31" name="PlaceHolder 1"/>
          <p:cNvSpPr>
            <a:spLocks noGrp="1"/>
          </p:cNvSpPr>
          <p:nvPr>
            <p:ph type="title"/>
          </p:nvPr>
        </p:nvSpPr>
        <p:spPr>
          <a:xfrm>
            <a:off x="1352160" y="404035"/>
            <a:ext cx="9410400" cy="812274"/>
          </a:xfrm>
          <a:prstGeom prst="rect">
            <a:avLst/>
          </a:prstGeom>
        </p:spPr>
        <p:txBody>
          <a:bodyPr>
            <a:spAutoFit/>
          </a:bodyPr>
          <a:lstStyle/>
          <a:p>
            <a:endParaRPr lang="en-US"/>
          </a:p>
        </p:txBody>
      </p:sp>
      <p:sp>
        <p:nvSpPr>
          <p:cNvPr id="932" name="PlaceHolder 2"/>
          <p:cNvSpPr>
            <a:spLocks noGrp="1"/>
          </p:cNvSpPr>
          <p:nvPr>
            <p:ph type="body"/>
          </p:nvPr>
        </p:nvSpPr>
        <p:spPr>
          <a:xfrm>
            <a:off x="1390560" y="1599826"/>
            <a:ext cx="4592160" cy="4524043"/>
          </a:xfrm>
          <a:prstGeom prst="rect">
            <a:avLst/>
          </a:prstGeom>
        </p:spPr>
        <p:txBody>
          <a:bodyPr/>
          <a:lstStyle/>
          <a:p>
            <a:endParaRPr lang="en-US"/>
          </a:p>
        </p:txBody>
      </p:sp>
      <p:sp>
        <p:nvSpPr>
          <p:cNvPr id="933" name="PlaceHolder 3"/>
          <p:cNvSpPr>
            <a:spLocks noGrp="1"/>
          </p:cNvSpPr>
          <p:nvPr>
            <p:ph type="body"/>
          </p:nvPr>
        </p:nvSpPr>
        <p:spPr>
          <a:xfrm>
            <a:off x="6212640" y="1599826"/>
            <a:ext cx="4592160" cy="2157894"/>
          </a:xfrm>
          <a:prstGeom prst="rect">
            <a:avLst/>
          </a:prstGeom>
        </p:spPr>
        <p:txBody>
          <a:bodyPr/>
          <a:lstStyle/>
          <a:p>
            <a:endParaRPr lang="en-US"/>
          </a:p>
        </p:txBody>
      </p:sp>
      <p:sp>
        <p:nvSpPr>
          <p:cNvPr id="934" name="PlaceHolder 4"/>
          <p:cNvSpPr>
            <a:spLocks noGrp="1"/>
          </p:cNvSpPr>
          <p:nvPr>
            <p:ph type="body"/>
          </p:nvPr>
        </p:nvSpPr>
        <p:spPr>
          <a:xfrm>
            <a:off x="6212640" y="3963096"/>
            <a:ext cx="4592160" cy="2157894"/>
          </a:xfrm>
          <a:prstGeom prst="rect">
            <a:avLst/>
          </a:prstGeom>
        </p:spPr>
        <p:txBody>
          <a:bodyPr/>
          <a:lstStyle/>
          <a:p>
            <a:endParaRPr lang="en-US"/>
          </a:p>
        </p:txBody>
      </p:sp>
    </p:spTree>
    <p:extLst>
      <p:ext uri="{BB962C8B-B14F-4D97-AF65-F5344CB8AC3E}">
        <p14:creationId xmlns:p14="http://schemas.microsoft.com/office/powerpoint/2010/main" val="4067257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C48583-342C-40D9-9BBA-7FE4188291B4}"/>
              </a:ext>
            </a:extLst>
          </p:cNvPr>
          <p:cNvSpPr>
            <a:spLocks noGrp="1"/>
          </p:cNvSpPr>
          <p:nvPr>
            <p:ph type="title"/>
          </p:nvPr>
        </p:nvSpPr>
        <p:spPr/>
        <p:txBody>
          <a:bodyPr/>
          <a:lstStyle/>
          <a:p>
            <a:r>
              <a:rPr lang="fr-FR"/>
              <a:t>Modifiez le style du titre</a:t>
            </a:r>
            <a:endParaRPr lang="fr-CM"/>
          </a:p>
        </p:txBody>
      </p:sp>
      <p:sp>
        <p:nvSpPr>
          <p:cNvPr id="3" name="Espace réservé du contenu 2">
            <a:extLst>
              <a:ext uri="{FF2B5EF4-FFF2-40B4-BE49-F238E27FC236}">
                <a16:creationId xmlns:a16="http://schemas.microsoft.com/office/drawing/2014/main" id="{C8065C41-F5D6-461C-9EDA-7C133233C238}"/>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Espace réservé de la date 3">
            <a:extLst>
              <a:ext uri="{FF2B5EF4-FFF2-40B4-BE49-F238E27FC236}">
                <a16:creationId xmlns:a16="http://schemas.microsoft.com/office/drawing/2014/main" id="{62013380-9597-4975-88CC-14566865AF59}"/>
              </a:ext>
            </a:extLst>
          </p:cNvPr>
          <p:cNvSpPr>
            <a:spLocks noGrp="1"/>
          </p:cNvSpPr>
          <p:nvPr>
            <p:ph type="dt" sz="half" idx="10"/>
          </p:nvPr>
        </p:nvSpPr>
        <p:spPr/>
        <p:txBody>
          <a:bodyPr/>
          <a:lstStyle/>
          <a:p>
            <a:fld id="{E86EAF0E-83EA-4B66-B1DB-5517274977DF}" type="datetimeFigureOut">
              <a:rPr lang="fr-CM" smtClean="0"/>
              <a:t>23/06/2022</a:t>
            </a:fld>
            <a:endParaRPr lang="fr-CM" dirty="0"/>
          </a:p>
        </p:txBody>
      </p:sp>
      <p:sp>
        <p:nvSpPr>
          <p:cNvPr id="5" name="Espace réservé du pied de page 4">
            <a:extLst>
              <a:ext uri="{FF2B5EF4-FFF2-40B4-BE49-F238E27FC236}">
                <a16:creationId xmlns:a16="http://schemas.microsoft.com/office/drawing/2014/main" id="{422D9891-2D48-437D-A097-2AC82834B3AA}"/>
              </a:ext>
            </a:extLst>
          </p:cNvPr>
          <p:cNvSpPr>
            <a:spLocks noGrp="1"/>
          </p:cNvSpPr>
          <p:nvPr>
            <p:ph type="ftr" sz="quarter" idx="11"/>
          </p:nvPr>
        </p:nvSpPr>
        <p:spPr/>
        <p:txBody>
          <a:bodyPr/>
          <a:lstStyle/>
          <a:p>
            <a:endParaRPr lang="fr-CM" dirty="0"/>
          </a:p>
        </p:txBody>
      </p:sp>
      <p:sp>
        <p:nvSpPr>
          <p:cNvPr id="6" name="Espace réservé du numéro de diapositive 5">
            <a:extLst>
              <a:ext uri="{FF2B5EF4-FFF2-40B4-BE49-F238E27FC236}">
                <a16:creationId xmlns:a16="http://schemas.microsoft.com/office/drawing/2014/main" id="{1889BFD0-3570-4004-BA79-5B44BE5FAF4F}"/>
              </a:ext>
            </a:extLst>
          </p:cNvPr>
          <p:cNvSpPr>
            <a:spLocks noGrp="1"/>
          </p:cNvSpPr>
          <p:nvPr>
            <p:ph type="sldNum" sz="quarter" idx="12"/>
          </p:nvPr>
        </p:nvSpPr>
        <p:spPr/>
        <p:txBody>
          <a:bodyPr/>
          <a:lstStyle/>
          <a:p>
            <a:fld id="{8D6D632F-ABED-4E98-85DD-84A7A27501E3}" type="slidenum">
              <a:rPr lang="fr-CM" smtClean="0"/>
              <a:t>‹N°›</a:t>
            </a:fld>
            <a:endParaRPr lang="fr-CM" dirty="0"/>
          </a:p>
        </p:txBody>
      </p:sp>
    </p:spTree>
    <p:extLst>
      <p:ext uri="{BB962C8B-B14F-4D97-AF65-F5344CB8AC3E}">
        <p14:creationId xmlns:p14="http://schemas.microsoft.com/office/powerpoint/2010/main" val="16153236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35" name="PlaceHolder 1"/>
          <p:cNvSpPr>
            <a:spLocks noGrp="1"/>
          </p:cNvSpPr>
          <p:nvPr>
            <p:ph type="title"/>
          </p:nvPr>
        </p:nvSpPr>
        <p:spPr>
          <a:xfrm>
            <a:off x="1352160" y="404035"/>
            <a:ext cx="9410400" cy="812274"/>
          </a:xfrm>
          <a:prstGeom prst="rect">
            <a:avLst/>
          </a:prstGeom>
        </p:spPr>
        <p:txBody>
          <a:bodyPr>
            <a:spAutoFit/>
          </a:bodyPr>
          <a:lstStyle/>
          <a:p>
            <a:endParaRPr lang="en-US"/>
          </a:p>
        </p:txBody>
      </p:sp>
      <p:sp>
        <p:nvSpPr>
          <p:cNvPr id="936" name="PlaceHolder 2"/>
          <p:cNvSpPr>
            <a:spLocks noGrp="1"/>
          </p:cNvSpPr>
          <p:nvPr>
            <p:ph type="body"/>
          </p:nvPr>
        </p:nvSpPr>
        <p:spPr>
          <a:xfrm>
            <a:off x="1390560" y="1599826"/>
            <a:ext cx="4592160" cy="2157894"/>
          </a:xfrm>
          <a:prstGeom prst="rect">
            <a:avLst/>
          </a:prstGeom>
        </p:spPr>
        <p:txBody>
          <a:bodyPr/>
          <a:lstStyle/>
          <a:p>
            <a:endParaRPr lang="en-US"/>
          </a:p>
        </p:txBody>
      </p:sp>
      <p:sp>
        <p:nvSpPr>
          <p:cNvPr id="937" name="PlaceHolder 3"/>
          <p:cNvSpPr>
            <a:spLocks noGrp="1"/>
          </p:cNvSpPr>
          <p:nvPr>
            <p:ph type="body"/>
          </p:nvPr>
        </p:nvSpPr>
        <p:spPr>
          <a:xfrm>
            <a:off x="6212640" y="1599826"/>
            <a:ext cx="4592160" cy="2157894"/>
          </a:xfrm>
          <a:prstGeom prst="rect">
            <a:avLst/>
          </a:prstGeom>
        </p:spPr>
        <p:txBody>
          <a:bodyPr/>
          <a:lstStyle/>
          <a:p>
            <a:endParaRPr lang="en-US"/>
          </a:p>
        </p:txBody>
      </p:sp>
      <p:sp>
        <p:nvSpPr>
          <p:cNvPr id="938" name="PlaceHolder 4"/>
          <p:cNvSpPr>
            <a:spLocks noGrp="1"/>
          </p:cNvSpPr>
          <p:nvPr>
            <p:ph type="body"/>
          </p:nvPr>
        </p:nvSpPr>
        <p:spPr>
          <a:xfrm>
            <a:off x="1390560" y="3963096"/>
            <a:ext cx="9410880" cy="2157894"/>
          </a:xfrm>
          <a:prstGeom prst="rect">
            <a:avLst/>
          </a:prstGeom>
        </p:spPr>
        <p:txBody>
          <a:bodyPr/>
          <a:lstStyle/>
          <a:p>
            <a:endParaRPr lang="en-US"/>
          </a:p>
        </p:txBody>
      </p:sp>
    </p:spTree>
    <p:extLst>
      <p:ext uri="{BB962C8B-B14F-4D97-AF65-F5344CB8AC3E}">
        <p14:creationId xmlns:p14="http://schemas.microsoft.com/office/powerpoint/2010/main" val="1248428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39" name="PlaceHolder 1"/>
          <p:cNvSpPr>
            <a:spLocks noGrp="1"/>
          </p:cNvSpPr>
          <p:nvPr>
            <p:ph type="title"/>
          </p:nvPr>
        </p:nvSpPr>
        <p:spPr>
          <a:xfrm>
            <a:off x="1352160" y="404035"/>
            <a:ext cx="9410400" cy="812274"/>
          </a:xfrm>
          <a:prstGeom prst="rect">
            <a:avLst/>
          </a:prstGeom>
        </p:spPr>
        <p:txBody>
          <a:bodyPr>
            <a:spAutoFit/>
          </a:bodyPr>
          <a:lstStyle/>
          <a:p>
            <a:endParaRPr lang="en-US"/>
          </a:p>
        </p:txBody>
      </p:sp>
      <p:sp>
        <p:nvSpPr>
          <p:cNvPr id="940" name="PlaceHolder 2"/>
          <p:cNvSpPr>
            <a:spLocks noGrp="1"/>
          </p:cNvSpPr>
          <p:nvPr>
            <p:ph type="body"/>
          </p:nvPr>
        </p:nvSpPr>
        <p:spPr>
          <a:xfrm>
            <a:off x="1390560" y="1599826"/>
            <a:ext cx="9410880" cy="2157894"/>
          </a:xfrm>
          <a:prstGeom prst="rect">
            <a:avLst/>
          </a:prstGeom>
        </p:spPr>
        <p:txBody>
          <a:bodyPr/>
          <a:lstStyle/>
          <a:p>
            <a:endParaRPr lang="en-US"/>
          </a:p>
        </p:txBody>
      </p:sp>
      <p:sp>
        <p:nvSpPr>
          <p:cNvPr id="941" name="PlaceHolder 3"/>
          <p:cNvSpPr>
            <a:spLocks noGrp="1"/>
          </p:cNvSpPr>
          <p:nvPr>
            <p:ph type="body"/>
          </p:nvPr>
        </p:nvSpPr>
        <p:spPr>
          <a:xfrm>
            <a:off x="1390560" y="3963096"/>
            <a:ext cx="9410880" cy="2157894"/>
          </a:xfrm>
          <a:prstGeom prst="rect">
            <a:avLst/>
          </a:prstGeom>
        </p:spPr>
        <p:txBody>
          <a:bodyPr/>
          <a:lstStyle/>
          <a:p>
            <a:endParaRPr lang="en-US"/>
          </a:p>
        </p:txBody>
      </p:sp>
    </p:spTree>
    <p:extLst>
      <p:ext uri="{BB962C8B-B14F-4D97-AF65-F5344CB8AC3E}">
        <p14:creationId xmlns:p14="http://schemas.microsoft.com/office/powerpoint/2010/main" val="1205232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42" name="PlaceHolder 1"/>
          <p:cNvSpPr>
            <a:spLocks noGrp="1"/>
          </p:cNvSpPr>
          <p:nvPr>
            <p:ph type="title"/>
          </p:nvPr>
        </p:nvSpPr>
        <p:spPr>
          <a:xfrm>
            <a:off x="1352160" y="404035"/>
            <a:ext cx="9410400" cy="812274"/>
          </a:xfrm>
          <a:prstGeom prst="rect">
            <a:avLst/>
          </a:prstGeom>
        </p:spPr>
        <p:txBody>
          <a:bodyPr>
            <a:spAutoFit/>
          </a:bodyPr>
          <a:lstStyle/>
          <a:p>
            <a:endParaRPr lang="en-US"/>
          </a:p>
        </p:txBody>
      </p:sp>
      <p:sp>
        <p:nvSpPr>
          <p:cNvPr id="943" name="PlaceHolder 2"/>
          <p:cNvSpPr>
            <a:spLocks noGrp="1"/>
          </p:cNvSpPr>
          <p:nvPr>
            <p:ph type="body"/>
          </p:nvPr>
        </p:nvSpPr>
        <p:spPr>
          <a:xfrm>
            <a:off x="1390560" y="1599826"/>
            <a:ext cx="4592160" cy="2157894"/>
          </a:xfrm>
          <a:prstGeom prst="rect">
            <a:avLst/>
          </a:prstGeom>
        </p:spPr>
        <p:txBody>
          <a:bodyPr/>
          <a:lstStyle/>
          <a:p>
            <a:endParaRPr lang="en-US"/>
          </a:p>
        </p:txBody>
      </p:sp>
      <p:sp>
        <p:nvSpPr>
          <p:cNvPr id="944" name="PlaceHolder 3"/>
          <p:cNvSpPr>
            <a:spLocks noGrp="1"/>
          </p:cNvSpPr>
          <p:nvPr>
            <p:ph type="body"/>
          </p:nvPr>
        </p:nvSpPr>
        <p:spPr>
          <a:xfrm>
            <a:off x="6212640" y="1599826"/>
            <a:ext cx="4592160" cy="2157894"/>
          </a:xfrm>
          <a:prstGeom prst="rect">
            <a:avLst/>
          </a:prstGeom>
        </p:spPr>
        <p:txBody>
          <a:bodyPr/>
          <a:lstStyle/>
          <a:p>
            <a:endParaRPr lang="en-US"/>
          </a:p>
        </p:txBody>
      </p:sp>
      <p:sp>
        <p:nvSpPr>
          <p:cNvPr id="945" name="PlaceHolder 4"/>
          <p:cNvSpPr>
            <a:spLocks noGrp="1"/>
          </p:cNvSpPr>
          <p:nvPr>
            <p:ph type="body"/>
          </p:nvPr>
        </p:nvSpPr>
        <p:spPr>
          <a:xfrm>
            <a:off x="1390560" y="3963096"/>
            <a:ext cx="4592160" cy="2157894"/>
          </a:xfrm>
          <a:prstGeom prst="rect">
            <a:avLst/>
          </a:prstGeom>
        </p:spPr>
        <p:txBody>
          <a:bodyPr/>
          <a:lstStyle/>
          <a:p>
            <a:endParaRPr lang="en-US"/>
          </a:p>
        </p:txBody>
      </p:sp>
      <p:sp>
        <p:nvSpPr>
          <p:cNvPr id="946" name="PlaceHolder 5"/>
          <p:cNvSpPr>
            <a:spLocks noGrp="1"/>
          </p:cNvSpPr>
          <p:nvPr>
            <p:ph type="body"/>
          </p:nvPr>
        </p:nvSpPr>
        <p:spPr>
          <a:xfrm>
            <a:off x="6212640" y="3963096"/>
            <a:ext cx="4592160" cy="2157894"/>
          </a:xfrm>
          <a:prstGeom prst="rect">
            <a:avLst/>
          </a:prstGeom>
        </p:spPr>
        <p:txBody>
          <a:bodyPr/>
          <a:lstStyle/>
          <a:p>
            <a:endParaRPr lang="en-US"/>
          </a:p>
        </p:txBody>
      </p:sp>
    </p:spTree>
    <p:extLst>
      <p:ext uri="{BB962C8B-B14F-4D97-AF65-F5344CB8AC3E}">
        <p14:creationId xmlns:p14="http://schemas.microsoft.com/office/powerpoint/2010/main" val="2818341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947" name="PlaceHolder 1"/>
          <p:cNvSpPr>
            <a:spLocks noGrp="1"/>
          </p:cNvSpPr>
          <p:nvPr>
            <p:ph type="title"/>
          </p:nvPr>
        </p:nvSpPr>
        <p:spPr>
          <a:xfrm>
            <a:off x="1352160" y="404035"/>
            <a:ext cx="9410400" cy="812274"/>
          </a:xfrm>
          <a:prstGeom prst="rect">
            <a:avLst/>
          </a:prstGeom>
        </p:spPr>
        <p:txBody>
          <a:bodyPr>
            <a:spAutoFit/>
          </a:bodyPr>
          <a:lstStyle/>
          <a:p>
            <a:endParaRPr lang="en-US"/>
          </a:p>
        </p:txBody>
      </p:sp>
      <p:sp>
        <p:nvSpPr>
          <p:cNvPr id="948" name="PlaceHolder 2"/>
          <p:cNvSpPr>
            <a:spLocks noGrp="1"/>
          </p:cNvSpPr>
          <p:nvPr>
            <p:ph type="body"/>
          </p:nvPr>
        </p:nvSpPr>
        <p:spPr>
          <a:xfrm>
            <a:off x="1390560" y="1599826"/>
            <a:ext cx="3029760" cy="2157894"/>
          </a:xfrm>
          <a:prstGeom prst="rect">
            <a:avLst/>
          </a:prstGeom>
        </p:spPr>
        <p:txBody>
          <a:bodyPr/>
          <a:lstStyle/>
          <a:p>
            <a:endParaRPr lang="en-US"/>
          </a:p>
        </p:txBody>
      </p:sp>
      <p:sp>
        <p:nvSpPr>
          <p:cNvPr id="949" name="PlaceHolder 3"/>
          <p:cNvSpPr>
            <a:spLocks noGrp="1"/>
          </p:cNvSpPr>
          <p:nvPr>
            <p:ph type="body"/>
          </p:nvPr>
        </p:nvSpPr>
        <p:spPr>
          <a:xfrm>
            <a:off x="4572480" y="1599826"/>
            <a:ext cx="3029760" cy="2157894"/>
          </a:xfrm>
          <a:prstGeom prst="rect">
            <a:avLst/>
          </a:prstGeom>
        </p:spPr>
        <p:txBody>
          <a:bodyPr/>
          <a:lstStyle/>
          <a:p>
            <a:endParaRPr lang="en-US"/>
          </a:p>
        </p:txBody>
      </p:sp>
      <p:sp>
        <p:nvSpPr>
          <p:cNvPr id="950" name="PlaceHolder 4"/>
          <p:cNvSpPr>
            <a:spLocks noGrp="1"/>
          </p:cNvSpPr>
          <p:nvPr>
            <p:ph type="body"/>
          </p:nvPr>
        </p:nvSpPr>
        <p:spPr>
          <a:xfrm>
            <a:off x="7753920" y="1599826"/>
            <a:ext cx="3029760" cy="2157894"/>
          </a:xfrm>
          <a:prstGeom prst="rect">
            <a:avLst/>
          </a:prstGeom>
        </p:spPr>
        <p:txBody>
          <a:bodyPr/>
          <a:lstStyle/>
          <a:p>
            <a:endParaRPr lang="en-US"/>
          </a:p>
        </p:txBody>
      </p:sp>
      <p:sp>
        <p:nvSpPr>
          <p:cNvPr id="951" name="PlaceHolder 5"/>
          <p:cNvSpPr>
            <a:spLocks noGrp="1"/>
          </p:cNvSpPr>
          <p:nvPr>
            <p:ph type="body"/>
          </p:nvPr>
        </p:nvSpPr>
        <p:spPr>
          <a:xfrm>
            <a:off x="1390560" y="3963096"/>
            <a:ext cx="3029760" cy="2157894"/>
          </a:xfrm>
          <a:prstGeom prst="rect">
            <a:avLst/>
          </a:prstGeom>
        </p:spPr>
        <p:txBody>
          <a:bodyPr/>
          <a:lstStyle/>
          <a:p>
            <a:endParaRPr lang="en-US"/>
          </a:p>
        </p:txBody>
      </p:sp>
      <p:sp>
        <p:nvSpPr>
          <p:cNvPr id="952" name="PlaceHolder 6"/>
          <p:cNvSpPr>
            <a:spLocks noGrp="1"/>
          </p:cNvSpPr>
          <p:nvPr>
            <p:ph type="body"/>
          </p:nvPr>
        </p:nvSpPr>
        <p:spPr>
          <a:xfrm>
            <a:off x="4572480" y="3963096"/>
            <a:ext cx="3029760" cy="2157894"/>
          </a:xfrm>
          <a:prstGeom prst="rect">
            <a:avLst/>
          </a:prstGeom>
        </p:spPr>
        <p:txBody>
          <a:bodyPr/>
          <a:lstStyle/>
          <a:p>
            <a:endParaRPr lang="en-US"/>
          </a:p>
        </p:txBody>
      </p:sp>
      <p:sp>
        <p:nvSpPr>
          <p:cNvPr id="953" name="PlaceHolder 7"/>
          <p:cNvSpPr>
            <a:spLocks noGrp="1"/>
          </p:cNvSpPr>
          <p:nvPr>
            <p:ph type="body"/>
          </p:nvPr>
        </p:nvSpPr>
        <p:spPr>
          <a:xfrm>
            <a:off x="7753920" y="3963096"/>
            <a:ext cx="3029760" cy="2157894"/>
          </a:xfrm>
          <a:prstGeom prst="rect">
            <a:avLst/>
          </a:prstGeom>
        </p:spPr>
        <p:txBody>
          <a:bodyPr/>
          <a:lstStyle/>
          <a:p>
            <a:endParaRPr lang="en-US"/>
          </a:p>
        </p:txBody>
      </p:sp>
    </p:spTree>
    <p:extLst>
      <p:ext uri="{BB962C8B-B14F-4D97-AF65-F5344CB8AC3E}">
        <p14:creationId xmlns:p14="http://schemas.microsoft.com/office/powerpoint/2010/main" val="11142269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01EB86-DDE3-4B12-900C-F5BD5296BFA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M"/>
          </a:p>
        </p:txBody>
      </p:sp>
      <p:sp>
        <p:nvSpPr>
          <p:cNvPr id="3" name="Sous-titre 2">
            <a:extLst>
              <a:ext uri="{FF2B5EF4-FFF2-40B4-BE49-F238E27FC236}">
                <a16:creationId xmlns:a16="http://schemas.microsoft.com/office/drawing/2014/main" id="{C4650397-51BA-4851-A6F9-A6788B6CFD86}"/>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fr-CM"/>
          </a:p>
        </p:txBody>
      </p:sp>
      <p:sp>
        <p:nvSpPr>
          <p:cNvPr id="4" name="Espace réservé de la date 3">
            <a:extLst>
              <a:ext uri="{FF2B5EF4-FFF2-40B4-BE49-F238E27FC236}">
                <a16:creationId xmlns:a16="http://schemas.microsoft.com/office/drawing/2014/main" id="{B66C0EF2-A882-4487-A780-001ECB7221D4}"/>
              </a:ext>
            </a:extLst>
          </p:cNvPr>
          <p:cNvSpPr>
            <a:spLocks noGrp="1"/>
          </p:cNvSpPr>
          <p:nvPr>
            <p:ph type="dt" sz="half" idx="10"/>
          </p:nvPr>
        </p:nvSpPr>
        <p:spPr/>
        <p:txBody>
          <a:bodyPr/>
          <a:lstStyle>
            <a:lvl1pPr>
              <a:defRPr/>
            </a:lvl1pPr>
          </a:lstStyle>
          <a:p>
            <a:pPr defTabSz="609585">
              <a:defRPr/>
            </a:pPr>
            <a:fld id="{4A4E3CD2-B92B-4DD3-A36F-23E0546097E8}" type="datetimeFigureOut">
              <a:rPr lang="fr-CM" smtClean="0">
                <a:solidFill>
                  <a:prstClr val="black">
                    <a:tint val="75000"/>
                  </a:prstClr>
                </a:solidFill>
              </a:rPr>
              <a:pPr defTabSz="609585">
                <a:defRPr/>
              </a:pPr>
              <a:t>23/06/2022</a:t>
            </a:fld>
            <a:endParaRPr lang="fr-CM">
              <a:solidFill>
                <a:prstClr val="black">
                  <a:tint val="75000"/>
                </a:prstClr>
              </a:solidFill>
            </a:endParaRPr>
          </a:p>
        </p:txBody>
      </p:sp>
      <p:sp>
        <p:nvSpPr>
          <p:cNvPr id="5" name="Espace réservé du pied de page 4">
            <a:extLst>
              <a:ext uri="{FF2B5EF4-FFF2-40B4-BE49-F238E27FC236}">
                <a16:creationId xmlns:a16="http://schemas.microsoft.com/office/drawing/2014/main" id="{53094155-06BD-47BE-8B58-CB5205C080E3}"/>
              </a:ext>
            </a:extLst>
          </p:cNvPr>
          <p:cNvSpPr>
            <a:spLocks noGrp="1"/>
          </p:cNvSpPr>
          <p:nvPr>
            <p:ph type="ftr" sz="quarter" idx="11"/>
          </p:nvPr>
        </p:nvSpPr>
        <p:spPr/>
        <p:txBody>
          <a:bodyPr/>
          <a:lstStyle>
            <a:lvl1pPr>
              <a:defRPr/>
            </a:lvl1pPr>
          </a:lstStyle>
          <a:p>
            <a:pPr defTabSz="609585">
              <a:defRPr/>
            </a:pPr>
            <a:endParaRPr lang="fr-CM">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60AF673-F7AC-4A62-B0DF-854EFC32FC39}"/>
              </a:ext>
            </a:extLst>
          </p:cNvPr>
          <p:cNvSpPr>
            <a:spLocks noGrp="1"/>
          </p:cNvSpPr>
          <p:nvPr>
            <p:ph type="sldNum" sz="quarter" idx="12"/>
          </p:nvPr>
        </p:nvSpPr>
        <p:spPr/>
        <p:txBody>
          <a:bodyPr/>
          <a:lstStyle>
            <a:lvl1pPr>
              <a:defRPr/>
            </a:lvl1pPr>
          </a:lstStyle>
          <a:p>
            <a:pPr defTabSz="609585">
              <a:defRPr/>
            </a:pPr>
            <a:fld id="{34E18148-FA6F-4612-BA3D-239475B74630}" type="slidenum">
              <a:rPr lang="fr-CM" smtClean="0">
                <a:solidFill>
                  <a:prstClr val="black">
                    <a:tint val="75000"/>
                  </a:prstClr>
                </a:solidFill>
              </a:rPr>
              <a:pPr defTabSz="609585">
                <a:defRPr/>
              </a:pPr>
              <a:t>‹N°›</a:t>
            </a:fld>
            <a:endParaRPr lang="fr-CM">
              <a:solidFill>
                <a:prstClr val="black">
                  <a:tint val="75000"/>
                </a:prstClr>
              </a:solidFill>
            </a:endParaRPr>
          </a:p>
        </p:txBody>
      </p:sp>
    </p:spTree>
    <p:extLst>
      <p:ext uri="{BB962C8B-B14F-4D97-AF65-F5344CB8AC3E}">
        <p14:creationId xmlns:p14="http://schemas.microsoft.com/office/powerpoint/2010/main" val="2941397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F10628-98E2-47D5-BCE3-793EF3CDD1AE}"/>
              </a:ext>
            </a:extLst>
          </p:cNvPr>
          <p:cNvSpPr>
            <a:spLocks noGrp="1"/>
          </p:cNvSpPr>
          <p:nvPr>
            <p:ph type="title"/>
          </p:nvPr>
        </p:nvSpPr>
        <p:spPr/>
        <p:txBody>
          <a:bodyPr/>
          <a:lstStyle/>
          <a:p>
            <a:r>
              <a:rPr lang="fr-FR"/>
              <a:t>Modifiez le style du titre</a:t>
            </a:r>
            <a:endParaRPr lang="fr-CM"/>
          </a:p>
        </p:txBody>
      </p:sp>
      <p:sp>
        <p:nvSpPr>
          <p:cNvPr id="3" name="Espace réservé du contenu 2">
            <a:extLst>
              <a:ext uri="{FF2B5EF4-FFF2-40B4-BE49-F238E27FC236}">
                <a16:creationId xmlns:a16="http://schemas.microsoft.com/office/drawing/2014/main" id="{EFA2C679-B227-42F4-AEFC-6B34D43EFA3B}"/>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Espace réservé de la date 3">
            <a:extLst>
              <a:ext uri="{FF2B5EF4-FFF2-40B4-BE49-F238E27FC236}">
                <a16:creationId xmlns:a16="http://schemas.microsoft.com/office/drawing/2014/main" id="{B66C0EF2-A882-4487-A780-001ECB7221D4}"/>
              </a:ext>
            </a:extLst>
          </p:cNvPr>
          <p:cNvSpPr>
            <a:spLocks noGrp="1"/>
          </p:cNvSpPr>
          <p:nvPr>
            <p:ph type="dt" sz="half" idx="10"/>
          </p:nvPr>
        </p:nvSpPr>
        <p:spPr/>
        <p:txBody>
          <a:bodyPr/>
          <a:lstStyle>
            <a:lvl1pPr>
              <a:defRPr/>
            </a:lvl1pPr>
          </a:lstStyle>
          <a:p>
            <a:pPr defTabSz="609585">
              <a:defRPr/>
            </a:pPr>
            <a:fld id="{9E56578B-E7BF-4A67-873C-1FB94CCC308D}" type="datetimeFigureOut">
              <a:rPr lang="fr-CM" smtClean="0">
                <a:solidFill>
                  <a:prstClr val="black">
                    <a:tint val="75000"/>
                  </a:prstClr>
                </a:solidFill>
              </a:rPr>
              <a:pPr defTabSz="609585">
                <a:defRPr/>
              </a:pPr>
              <a:t>23/06/2022</a:t>
            </a:fld>
            <a:endParaRPr lang="fr-CM">
              <a:solidFill>
                <a:prstClr val="black">
                  <a:tint val="75000"/>
                </a:prstClr>
              </a:solidFill>
            </a:endParaRPr>
          </a:p>
        </p:txBody>
      </p:sp>
      <p:sp>
        <p:nvSpPr>
          <p:cNvPr id="5" name="Espace réservé du pied de page 4">
            <a:extLst>
              <a:ext uri="{FF2B5EF4-FFF2-40B4-BE49-F238E27FC236}">
                <a16:creationId xmlns:a16="http://schemas.microsoft.com/office/drawing/2014/main" id="{53094155-06BD-47BE-8B58-CB5205C080E3}"/>
              </a:ext>
            </a:extLst>
          </p:cNvPr>
          <p:cNvSpPr>
            <a:spLocks noGrp="1"/>
          </p:cNvSpPr>
          <p:nvPr>
            <p:ph type="ftr" sz="quarter" idx="11"/>
          </p:nvPr>
        </p:nvSpPr>
        <p:spPr/>
        <p:txBody>
          <a:bodyPr/>
          <a:lstStyle>
            <a:lvl1pPr>
              <a:defRPr/>
            </a:lvl1pPr>
          </a:lstStyle>
          <a:p>
            <a:pPr defTabSz="609585">
              <a:defRPr/>
            </a:pPr>
            <a:endParaRPr lang="fr-CM">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60AF673-F7AC-4A62-B0DF-854EFC32FC39}"/>
              </a:ext>
            </a:extLst>
          </p:cNvPr>
          <p:cNvSpPr>
            <a:spLocks noGrp="1"/>
          </p:cNvSpPr>
          <p:nvPr>
            <p:ph type="sldNum" sz="quarter" idx="12"/>
          </p:nvPr>
        </p:nvSpPr>
        <p:spPr/>
        <p:txBody>
          <a:bodyPr/>
          <a:lstStyle>
            <a:lvl1pPr>
              <a:defRPr/>
            </a:lvl1pPr>
          </a:lstStyle>
          <a:p>
            <a:pPr defTabSz="609585">
              <a:defRPr/>
            </a:pPr>
            <a:fld id="{741BBDC8-6AAD-474E-AD66-79A8750FA675}" type="slidenum">
              <a:rPr lang="fr-CM" smtClean="0">
                <a:solidFill>
                  <a:prstClr val="black">
                    <a:tint val="75000"/>
                  </a:prstClr>
                </a:solidFill>
              </a:rPr>
              <a:pPr defTabSz="609585">
                <a:defRPr/>
              </a:pPr>
              <a:t>‹N°›</a:t>
            </a:fld>
            <a:endParaRPr lang="fr-CM">
              <a:solidFill>
                <a:prstClr val="black">
                  <a:tint val="75000"/>
                </a:prstClr>
              </a:solidFill>
            </a:endParaRPr>
          </a:p>
        </p:txBody>
      </p:sp>
    </p:spTree>
    <p:extLst>
      <p:ext uri="{BB962C8B-B14F-4D97-AF65-F5344CB8AC3E}">
        <p14:creationId xmlns:p14="http://schemas.microsoft.com/office/powerpoint/2010/main" val="37011133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C5D923-BD5D-4106-A3EC-71AD3B2F2A42}"/>
              </a:ext>
            </a:extLst>
          </p:cNvPr>
          <p:cNvSpPr>
            <a:spLocks noGrp="1"/>
          </p:cNvSpPr>
          <p:nvPr>
            <p:ph type="title"/>
          </p:nvPr>
        </p:nvSpPr>
        <p:spPr>
          <a:xfrm>
            <a:off x="831851" y="1709740"/>
            <a:ext cx="10515600" cy="2852737"/>
          </a:xfrm>
        </p:spPr>
        <p:txBody>
          <a:bodyPr anchor="b"/>
          <a:lstStyle>
            <a:lvl1pPr>
              <a:defRPr sz="6000"/>
            </a:lvl1pPr>
          </a:lstStyle>
          <a:p>
            <a:r>
              <a:rPr lang="fr-FR"/>
              <a:t>Modifiez le style du titre</a:t>
            </a:r>
            <a:endParaRPr lang="fr-CM"/>
          </a:p>
        </p:txBody>
      </p:sp>
      <p:sp>
        <p:nvSpPr>
          <p:cNvPr id="3" name="Espace réservé du texte 2">
            <a:extLst>
              <a:ext uri="{FF2B5EF4-FFF2-40B4-BE49-F238E27FC236}">
                <a16:creationId xmlns:a16="http://schemas.microsoft.com/office/drawing/2014/main" id="{AF53EC13-401B-4F95-B2A0-736EEFEC1C43}"/>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B66C0EF2-A882-4487-A780-001ECB7221D4}"/>
              </a:ext>
            </a:extLst>
          </p:cNvPr>
          <p:cNvSpPr>
            <a:spLocks noGrp="1"/>
          </p:cNvSpPr>
          <p:nvPr>
            <p:ph type="dt" sz="half" idx="10"/>
          </p:nvPr>
        </p:nvSpPr>
        <p:spPr/>
        <p:txBody>
          <a:bodyPr/>
          <a:lstStyle>
            <a:lvl1pPr>
              <a:defRPr/>
            </a:lvl1pPr>
          </a:lstStyle>
          <a:p>
            <a:pPr defTabSz="609585">
              <a:defRPr/>
            </a:pPr>
            <a:fld id="{218A3D61-4E16-4A8C-A882-B81AC08E5B91}" type="datetimeFigureOut">
              <a:rPr lang="fr-CM" smtClean="0">
                <a:solidFill>
                  <a:prstClr val="black">
                    <a:tint val="75000"/>
                  </a:prstClr>
                </a:solidFill>
              </a:rPr>
              <a:pPr defTabSz="609585">
                <a:defRPr/>
              </a:pPr>
              <a:t>23/06/2022</a:t>
            </a:fld>
            <a:endParaRPr lang="fr-CM">
              <a:solidFill>
                <a:prstClr val="black">
                  <a:tint val="75000"/>
                </a:prstClr>
              </a:solidFill>
            </a:endParaRPr>
          </a:p>
        </p:txBody>
      </p:sp>
      <p:sp>
        <p:nvSpPr>
          <p:cNvPr id="5" name="Espace réservé du pied de page 4">
            <a:extLst>
              <a:ext uri="{FF2B5EF4-FFF2-40B4-BE49-F238E27FC236}">
                <a16:creationId xmlns:a16="http://schemas.microsoft.com/office/drawing/2014/main" id="{53094155-06BD-47BE-8B58-CB5205C080E3}"/>
              </a:ext>
            </a:extLst>
          </p:cNvPr>
          <p:cNvSpPr>
            <a:spLocks noGrp="1"/>
          </p:cNvSpPr>
          <p:nvPr>
            <p:ph type="ftr" sz="quarter" idx="11"/>
          </p:nvPr>
        </p:nvSpPr>
        <p:spPr/>
        <p:txBody>
          <a:bodyPr/>
          <a:lstStyle>
            <a:lvl1pPr>
              <a:defRPr/>
            </a:lvl1pPr>
          </a:lstStyle>
          <a:p>
            <a:pPr defTabSz="609585">
              <a:defRPr/>
            </a:pPr>
            <a:endParaRPr lang="fr-CM">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60AF673-F7AC-4A62-B0DF-854EFC32FC39}"/>
              </a:ext>
            </a:extLst>
          </p:cNvPr>
          <p:cNvSpPr>
            <a:spLocks noGrp="1"/>
          </p:cNvSpPr>
          <p:nvPr>
            <p:ph type="sldNum" sz="quarter" idx="12"/>
          </p:nvPr>
        </p:nvSpPr>
        <p:spPr/>
        <p:txBody>
          <a:bodyPr/>
          <a:lstStyle>
            <a:lvl1pPr>
              <a:defRPr/>
            </a:lvl1pPr>
          </a:lstStyle>
          <a:p>
            <a:pPr defTabSz="609585">
              <a:defRPr/>
            </a:pPr>
            <a:fld id="{3C39281F-7E8E-4864-95E4-505BF3ECE706}" type="slidenum">
              <a:rPr lang="fr-CM" smtClean="0">
                <a:solidFill>
                  <a:prstClr val="black">
                    <a:tint val="75000"/>
                  </a:prstClr>
                </a:solidFill>
              </a:rPr>
              <a:pPr defTabSz="609585">
                <a:defRPr/>
              </a:pPr>
              <a:t>‹N°›</a:t>
            </a:fld>
            <a:endParaRPr lang="fr-CM">
              <a:solidFill>
                <a:prstClr val="black">
                  <a:tint val="75000"/>
                </a:prstClr>
              </a:solidFill>
            </a:endParaRPr>
          </a:p>
        </p:txBody>
      </p:sp>
    </p:spTree>
    <p:extLst>
      <p:ext uri="{BB962C8B-B14F-4D97-AF65-F5344CB8AC3E}">
        <p14:creationId xmlns:p14="http://schemas.microsoft.com/office/powerpoint/2010/main" val="24936342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FD46B5-6F6D-499E-883A-DF4666A84697}"/>
              </a:ext>
            </a:extLst>
          </p:cNvPr>
          <p:cNvSpPr>
            <a:spLocks noGrp="1"/>
          </p:cNvSpPr>
          <p:nvPr>
            <p:ph type="title"/>
          </p:nvPr>
        </p:nvSpPr>
        <p:spPr/>
        <p:txBody>
          <a:bodyPr/>
          <a:lstStyle/>
          <a:p>
            <a:r>
              <a:rPr lang="fr-FR"/>
              <a:t>Modifiez le style du titre</a:t>
            </a:r>
            <a:endParaRPr lang="fr-CM"/>
          </a:p>
        </p:txBody>
      </p:sp>
      <p:sp>
        <p:nvSpPr>
          <p:cNvPr id="3" name="Espace réservé du contenu 2">
            <a:extLst>
              <a:ext uri="{FF2B5EF4-FFF2-40B4-BE49-F238E27FC236}">
                <a16:creationId xmlns:a16="http://schemas.microsoft.com/office/drawing/2014/main" id="{354A8CE0-0F87-4334-A125-A821BF56C6B9}"/>
              </a:ext>
            </a:extLst>
          </p:cNvPr>
          <p:cNvSpPr>
            <a:spLocks noGrp="1"/>
          </p:cNvSpPr>
          <p:nvPr>
            <p:ph sz="half" idx="1"/>
          </p:nvPr>
        </p:nvSpPr>
        <p:spPr>
          <a:xfrm>
            <a:off x="838200" y="1825625"/>
            <a:ext cx="5181600" cy="435133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Espace réservé du contenu 3">
            <a:extLst>
              <a:ext uri="{FF2B5EF4-FFF2-40B4-BE49-F238E27FC236}">
                <a16:creationId xmlns:a16="http://schemas.microsoft.com/office/drawing/2014/main" id="{DF528071-7E91-4030-90EA-B17A1230AC90}"/>
              </a:ext>
            </a:extLst>
          </p:cNvPr>
          <p:cNvSpPr>
            <a:spLocks noGrp="1"/>
          </p:cNvSpPr>
          <p:nvPr>
            <p:ph sz="half" idx="2"/>
          </p:nvPr>
        </p:nvSpPr>
        <p:spPr>
          <a:xfrm>
            <a:off x="6172200" y="1825625"/>
            <a:ext cx="5181600" cy="435133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5" name="Espace réservé de la date 3">
            <a:extLst>
              <a:ext uri="{FF2B5EF4-FFF2-40B4-BE49-F238E27FC236}">
                <a16:creationId xmlns:a16="http://schemas.microsoft.com/office/drawing/2014/main" id="{B66C0EF2-A882-4487-A780-001ECB7221D4}"/>
              </a:ext>
            </a:extLst>
          </p:cNvPr>
          <p:cNvSpPr>
            <a:spLocks noGrp="1"/>
          </p:cNvSpPr>
          <p:nvPr>
            <p:ph type="dt" sz="half" idx="10"/>
          </p:nvPr>
        </p:nvSpPr>
        <p:spPr/>
        <p:txBody>
          <a:bodyPr/>
          <a:lstStyle>
            <a:lvl1pPr>
              <a:defRPr/>
            </a:lvl1pPr>
          </a:lstStyle>
          <a:p>
            <a:pPr defTabSz="609585">
              <a:defRPr/>
            </a:pPr>
            <a:fld id="{4DF3AA2E-3A1B-4FF1-85EE-AB3F3A991B08}" type="datetimeFigureOut">
              <a:rPr lang="fr-CM" smtClean="0">
                <a:solidFill>
                  <a:prstClr val="black">
                    <a:tint val="75000"/>
                  </a:prstClr>
                </a:solidFill>
              </a:rPr>
              <a:pPr defTabSz="609585">
                <a:defRPr/>
              </a:pPr>
              <a:t>23/06/2022</a:t>
            </a:fld>
            <a:endParaRPr lang="fr-CM">
              <a:solidFill>
                <a:prstClr val="black">
                  <a:tint val="75000"/>
                </a:prstClr>
              </a:solidFill>
            </a:endParaRPr>
          </a:p>
        </p:txBody>
      </p:sp>
      <p:sp>
        <p:nvSpPr>
          <p:cNvPr id="6" name="Espace réservé du pied de page 4">
            <a:extLst>
              <a:ext uri="{FF2B5EF4-FFF2-40B4-BE49-F238E27FC236}">
                <a16:creationId xmlns:a16="http://schemas.microsoft.com/office/drawing/2014/main" id="{53094155-06BD-47BE-8B58-CB5205C080E3}"/>
              </a:ext>
            </a:extLst>
          </p:cNvPr>
          <p:cNvSpPr>
            <a:spLocks noGrp="1"/>
          </p:cNvSpPr>
          <p:nvPr>
            <p:ph type="ftr" sz="quarter" idx="11"/>
          </p:nvPr>
        </p:nvSpPr>
        <p:spPr/>
        <p:txBody>
          <a:bodyPr/>
          <a:lstStyle>
            <a:lvl1pPr>
              <a:defRPr/>
            </a:lvl1pPr>
          </a:lstStyle>
          <a:p>
            <a:pPr defTabSz="609585">
              <a:defRPr/>
            </a:pPr>
            <a:endParaRPr lang="fr-CM">
              <a:solidFill>
                <a:prstClr val="black">
                  <a:tint val="75000"/>
                </a:prstClr>
              </a:solidFill>
            </a:endParaRPr>
          </a:p>
        </p:txBody>
      </p:sp>
      <p:sp>
        <p:nvSpPr>
          <p:cNvPr id="7" name="Espace réservé du numéro de diapositive 5">
            <a:extLst>
              <a:ext uri="{FF2B5EF4-FFF2-40B4-BE49-F238E27FC236}">
                <a16:creationId xmlns:a16="http://schemas.microsoft.com/office/drawing/2014/main" id="{760AF673-F7AC-4A62-B0DF-854EFC32FC39}"/>
              </a:ext>
            </a:extLst>
          </p:cNvPr>
          <p:cNvSpPr>
            <a:spLocks noGrp="1"/>
          </p:cNvSpPr>
          <p:nvPr>
            <p:ph type="sldNum" sz="quarter" idx="12"/>
          </p:nvPr>
        </p:nvSpPr>
        <p:spPr/>
        <p:txBody>
          <a:bodyPr/>
          <a:lstStyle>
            <a:lvl1pPr>
              <a:defRPr/>
            </a:lvl1pPr>
          </a:lstStyle>
          <a:p>
            <a:pPr defTabSz="609585">
              <a:defRPr/>
            </a:pPr>
            <a:fld id="{53A14F06-BA8C-481B-89C1-2D13D6ACAFB4}" type="slidenum">
              <a:rPr lang="fr-CM" smtClean="0">
                <a:solidFill>
                  <a:prstClr val="black">
                    <a:tint val="75000"/>
                  </a:prstClr>
                </a:solidFill>
              </a:rPr>
              <a:pPr defTabSz="609585">
                <a:defRPr/>
              </a:pPr>
              <a:t>‹N°›</a:t>
            </a:fld>
            <a:endParaRPr lang="fr-CM">
              <a:solidFill>
                <a:prstClr val="black">
                  <a:tint val="75000"/>
                </a:prstClr>
              </a:solidFill>
            </a:endParaRPr>
          </a:p>
        </p:txBody>
      </p:sp>
    </p:spTree>
    <p:extLst>
      <p:ext uri="{BB962C8B-B14F-4D97-AF65-F5344CB8AC3E}">
        <p14:creationId xmlns:p14="http://schemas.microsoft.com/office/powerpoint/2010/main" val="2999884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8E071D-FA27-4F72-BE91-6370860DFB9F}"/>
              </a:ext>
            </a:extLst>
          </p:cNvPr>
          <p:cNvSpPr>
            <a:spLocks noGrp="1"/>
          </p:cNvSpPr>
          <p:nvPr>
            <p:ph type="title"/>
          </p:nvPr>
        </p:nvSpPr>
        <p:spPr>
          <a:xfrm>
            <a:off x="839788" y="365125"/>
            <a:ext cx="10515600" cy="1325563"/>
          </a:xfrm>
        </p:spPr>
        <p:txBody>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833D47BA-CBED-4BB5-AF2C-1D90ED93D447}"/>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D7B30890-2B7A-438F-91F0-82806F10072E}"/>
              </a:ext>
            </a:extLst>
          </p:cNvPr>
          <p:cNvSpPr>
            <a:spLocks noGrp="1"/>
          </p:cNvSpPr>
          <p:nvPr>
            <p:ph sz="half" idx="2"/>
          </p:nvPr>
        </p:nvSpPr>
        <p:spPr>
          <a:xfrm>
            <a:off x="839789"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5" name="Espace réservé du texte 4">
            <a:extLst>
              <a:ext uri="{FF2B5EF4-FFF2-40B4-BE49-F238E27FC236}">
                <a16:creationId xmlns:a16="http://schemas.microsoft.com/office/drawing/2014/main" id="{F7D11ECB-68E1-4314-98A9-990F3C0511E5}"/>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BF164F30-4D7D-48CF-BBF4-0383212FADA0}"/>
              </a:ext>
            </a:extLst>
          </p:cNvPr>
          <p:cNvSpPr>
            <a:spLocks noGrp="1"/>
          </p:cNvSpPr>
          <p:nvPr>
            <p:ph sz="quarter" idx="4"/>
          </p:nvPr>
        </p:nvSpPr>
        <p:spPr>
          <a:xfrm>
            <a:off x="6172201"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7" name="Espace réservé de la date 3">
            <a:extLst>
              <a:ext uri="{FF2B5EF4-FFF2-40B4-BE49-F238E27FC236}">
                <a16:creationId xmlns:a16="http://schemas.microsoft.com/office/drawing/2014/main" id="{B66C0EF2-A882-4487-A780-001ECB7221D4}"/>
              </a:ext>
            </a:extLst>
          </p:cNvPr>
          <p:cNvSpPr>
            <a:spLocks noGrp="1"/>
          </p:cNvSpPr>
          <p:nvPr>
            <p:ph type="dt" sz="half" idx="10"/>
          </p:nvPr>
        </p:nvSpPr>
        <p:spPr/>
        <p:txBody>
          <a:bodyPr/>
          <a:lstStyle>
            <a:lvl1pPr>
              <a:defRPr/>
            </a:lvl1pPr>
          </a:lstStyle>
          <a:p>
            <a:pPr defTabSz="609585">
              <a:defRPr/>
            </a:pPr>
            <a:fld id="{1C2783DA-B796-495F-AAB2-FC445938A2FC}" type="datetimeFigureOut">
              <a:rPr lang="fr-CM" smtClean="0">
                <a:solidFill>
                  <a:prstClr val="black">
                    <a:tint val="75000"/>
                  </a:prstClr>
                </a:solidFill>
              </a:rPr>
              <a:pPr defTabSz="609585">
                <a:defRPr/>
              </a:pPr>
              <a:t>23/06/2022</a:t>
            </a:fld>
            <a:endParaRPr lang="fr-CM">
              <a:solidFill>
                <a:prstClr val="black">
                  <a:tint val="75000"/>
                </a:prstClr>
              </a:solidFill>
            </a:endParaRPr>
          </a:p>
        </p:txBody>
      </p:sp>
      <p:sp>
        <p:nvSpPr>
          <p:cNvPr id="8" name="Espace réservé du pied de page 4">
            <a:extLst>
              <a:ext uri="{FF2B5EF4-FFF2-40B4-BE49-F238E27FC236}">
                <a16:creationId xmlns:a16="http://schemas.microsoft.com/office/drawing/2014/main" id="{53094155-06BD-47BE-8B58-CB5205C080E3}"/>
              </a:ext>
            </a:extLst>
          </p:cNvPr>
          <p:cNvSpPr>
            <a:spLocks noGrp="1"/>
          </p:cNvSpPr>
          <p:nvPr>
            <p:ph type="ftr" sz="quarter" idx="11"/>
          </p:nvPr>
        </p:nvSpPr>
        <p:spPr/>
        <p:txBody>
          <a:bodyPr/>
          <a:lstStyle>
            <a:lvl1pPr>
              <a:defRPr/>
            </a:lvl1pPr>
          </a:lstStyle>
          <a:p>
            <a:pPr defTabSz="609585">
              <a:defRPr/>
            </a:pPr>
            <a:endParaRPr lang="fr-CM">
              <a:solidFill>
                <a:prstClr val="black">
                  <a:tint val="75000"/>
                </a:prstClr>
              </a:solidFill>
            </a:endParaRPr>
          </a:p>
        </p:txBody>
      </p:sp>
      <p:sp>
        <p:nvSpPr>
          <p:cNvPr id="9" name="Espace réservé du numéro de diapositive 5">
            <a:extLst>
              <a:ext uri="{FF2B5EF4-FFF2-40B4-BE49-F238E27FC236}">
                <a16:creationId xmlns:a16="http://schemas.microsoft.com/office/drawing/2014/main" id="{760AF673-F7AC-4A62-B0DF-854EFC32FC39}"/>
              </a:ext>
            </a:extLst>
          </p:cNvPr>
          <p:cNvSpPr>
            <a:spLocks noGrp="1"/>
          </p:cNvSpPr>
          <p:nvPr>
            <p:ph type="sldNum" sz="quarter" idx="12"/>
          </p:nvPr>
        </p:nvSpPr>
        <p:spPr/>
        <p:txBody>
          <a:bodyPr/>
          <a:lstStyle>
            <a:lvl1pPr>
              <a:defRPr/>
            </a:lvl1pPr>
          </a:lstStyle>
          <a:p>
            <a:pPr defTabSz="609585">
              <a:defRPr/>
            </a:pPr>
            <a:fld id="{DD0B4E9A-4B8B-4AC4-93D7-78E5CEA02DDF}" type="slidenum">
              <a:rPr lang="fr-CM" smtClean="0">
                <a:solidFill>
                  <a:prstClr val="black">
                    <a:tint val="75000"/>
                  </a:prstClr>
                </a:solidFill>
              </a:rPr>
              <a:pPr defTabSz="609585">
                <a:defRPr/>
              </a:pPr>
              <a:t>‹N°›</a:t>
            </a:fld>
            <a:endParaRPr lang="fr-CM">
              <a:solidFill>
                <a:prstClr val="black">
                  <a:tint val="75000"/>
                </a:prstClr>
              </a:solidFill>
            </a:endParaRPr>
          </a:p>
        </p:txBody>
      </p:sp>
    </p:spTree>
    <p:extLst>
      <p:ext uri="{BB962C8B-B14F-4D97-AF65-F5344CB8AC3E}">
        <p14:creationId xmlns:p14="http://schemas.microsoft.com/office/powerpoint/2010/main" val="16626174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5AC149-38C6-469B-BAD7-3A706AFC52CD}"/>
              </a:ext>
            </a:extLst>
          </p:cNvPr>
          <p:cNvSpPr>
            <a:spLocks noGrp="1"/>
          </p:cNvSpPr>
          <p:nvPr>
            <p:ph type="title"/>
          </p:nvPr>
        </p:nvSpPr>
        <p:spPr/>
        <p:txBody>
          <a:bodyPr/>
          <a:lstStyle/>
          <a:p>
            <a:r>
              <a:rPr lang="fr-FR"/>
              <a:t>Modifiez le style du titre</a:t>
            </a:r>
            <a:endParaRPr lang="fr-CM"/>
          </a:p>
        </p:txBody>
      </p:sp>
      <p:sp>
        <p:nvSpPr>
          <p:cNvPr id="3" name="Espace réservé de la date 3">
            <a:extLst>
              <a:ext uri="{FF2B5EF4-FFF2-40B4-BE49-F238E27FC236}">
                <a16:creationId xmlns:a16="http://schemas.microsoft.com/office/drawing/2014/main" id="{B66C0EF2-A882-4487-A780-001ECB7221D4}"/>
              </a:ext>
            </a:extLst>
          </p:cNvPr>
          <p:cNvSpPr>
            <a:spLocks noGrp="1"/>
          </p:cNvSpPr>
          <p:nvPr>
            <p:ph type="dt" sz="half" idx="10"/>
          </p:nvPr>
        </p:nvSpPr>
        <p:spPr/>
        <p:txBody>
          <a:bodyPr/>
          <a:lstStyle>
            <a:lvl1pPr>
              <a:defRPr/>
            </a:lvl1pPr>
          </a:lstStyle>
          <a:p>
            <a:pPr defTabSz="609585">
              <a:defRPr/>
            </a:pPr>
            <a:fld id="{E49FDAB9-9F1D-4705-A2FD-5333B6E7A99C}" type="datetimeFigureOut">
              <a:rPr lang="fr-CM" smtClean="0">
                <a:solidFill>
                  <a:prstClr val="black">
                    <a:tint val="75000"/>
                  </a:prstClr>
                </a:solidFill>
              </a:rPr>
              <a:pPr defTabSz="609585">
                <a:defRPr/>
              </a:pPr>
              <a:t>23/06/2022</a:t>
            </a:fld>
            <a:endParaRPr lang="fr-CM">
              <a:solidFill>
                <a:prstClr val="black">
                  <a:tint val="75000"/>
                </a:prstClr>
              </a:solidFill>
            </a:endParaRPr>
          </a:p>
        </p:txBody>
      </p:sp>
      <p:sp>
        <p:nvSpPr>
          <p:cNvPr id="4" name="Espace réservé du pied de page 4">
            <a:extLst>
              <a:ext uri="{FF2B5EF4-FFF2-40B4-BE49-F238E27FC236}">
                <a16:creationId xmlns:a16="http://schemas.microsoft.com/office/drawing/2014/main" id="{53094155-06BD-47BE-8B58-CB5205C080E3}"/>
              </a:ext>
            </a:extLst>
          </p:cNvPr>
          <p:cNvSpPr>
            <a:spLocks noGrp="1"/>
          </p:cNvSpPr>
          <p:nvPr>
            <p:ph type="ftr" sz="quarter" idx="11"/>
          </p:nvPr>
        </p:nvSpPr>
        <p:spPr/>
        <p:txBody>
          <a:bodyPr/>
          <a:lstStyle>
            <a:lvl1pPr>
              <a:defRPr/>
            </a:lvl1pPr>
          </a:lstStyle>
          <a:p>
            <a:pPr defTabSz="609585">
              <a:defRPr/>
            </a:pPr>
            <a:endParaRPr lang="fr-CM">
              <a:solidFill>
                <a:prstClr val="black">
                  <a:tint val="75000"/>
                </a:prstClr>
              </a:solidFill>
            </a:endParaRPr>
          </a:p>
        </p:txBody>
      </p:sp>
      <p:sp>
        <p:nvSpPr>
          <p:cNvPr id="5" name="Espace réservé du numéro de diapositive 5">
            <a:extLst>
              <a:ext uri="{FF2B5EF4-FFF2-40B4-BE49-F238E27FC236}">
                <a16:creationId xmlns:a16="http://schemas.microsoft.com/office/drawing/2014/main" id="{760AF673-F7AC-4A62-B0DF-854EFC32FC39}"/>
              </a:ext>
            </a:extLst>
          </p:cNvPr>
          <p:cNvSpPr>
            <a:spLocks noGrp="1"/>
          </p:cNvSpPr>
          <p:nvPr>
            <p:ph type="sldNum" sz="quarter" idx="12"/>
          </p:nvPr>
        </p:nvSpPr>
        <p:spPr/>
        <p:txBody>
          <a:bodyPr/>
          <a:lstStyle>
            <a:lvl1pPr>
              <a:defRPr/>
            </a:lvl1pPr>
          </a:lstStyle>
          <a:p>
            <a:pPr defTabSz="609585">
              <a:defRPr/>
            </a:pPr>
            <a:fld id="{FE520927-24AC-4D8D-89B9-F654BEF671EE}" type="slidenum">
              <a:rPr lang="fr-CM" smtClean="0">
                <a:solidFill>
                  <a:prstClr val="black">
                    <a:tint val="75000"/>
                  </a:prstClr>
                </a:solidFill>
              </a:rPr>
              <a:pPr defTabSz="609585">
                <a:defRPr/>
              </a:pPr>
              <a:t>‹N°›</a:t>
            </a:fld>
            <a:endParaRPr lang="fr-CM">
              <a:solidFill>
                <a:prstClr val="black">
                  <a:tint val="75000"/>
                </a:prstClr>
              </a:solidFill>
            </a:endParaRPr>
          </a:p>
        </p:txBody>
      </p:sp>
    </p:spTree>
    <p:extLst>
      <p:ext uri="{BB962C8B-B14F-4D97-AF65-F5344CB8AC3E}">
        <p14:creationId xmlns:p14="http://schemas.microsoft.com/office/powerpoint/2010/main" val="3583564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29A6B8-905F-4B6C-B735-2B788FF1225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M"/>
          </a:p>
        </p:txBody>
      </p:sp>
      <p:sp>
        <p:nvSpPr>
          <p:cNvPr id="3" name="Espace réservé du texte 2">
            <a:extLst>
              <a:ext uri="{FF2B5EF4-FFF2-40B4-BE49-F238E27FC236}">
                <a16:creationId xmlns:a16="http://schemas.microsoft.com/office/drawing/2014/main" id="{6250141A-F2E3-4E5D-9645-DE37880073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3ABDD94C-D40D-41CD-AFB4-B417007A92D9}"/>
              </a:ext>
            </a:extLst>
          </p:cNvPr>
          <p:cNvSpPr>
            <a:spLocks noGrp="1"/>
          </p:cNvSpPr>
          <p:nvPr>
            <p:ph type="dt" sz="half" idx="10"/>
          </p:nvPr>
        </p:nvSpPr>
        <p:spPr/>
        <p:txBody>
          <a:bodyPr/>
          <a:lstStyle/>
          <a:p>
            <a:fld id="{E86EAF0E-83EA-4B66-B1DB-5517274977DF}" type="datetimeFigureOut">
              <a:rPr lang="fr-CM" smtClean="0"/>
              <a:t>23/06/2022</a:t>
            </a:fld>
            <a:endParaRPr lang="fr-CM" dirty="0"/>
          </a:p>
        </p:txBody>
      </p:sp>
      <p:sp>
        <p:nvSpPr>
          <p:cNvPr id="5" name="Espace réservé du pied de page 4">
            <a:extLst>
              <a:ext uri="{FF2B5EF4-FFF2-40B4-BE49-F238E27FC236}">
                <a16:creationId xmlns:a16="http://schemas.microsoft.com/office/drawing/2014/main" id="{8FC39303-4A8E-4AA5-BC97-0068D409E8AA}"/>
              </a:ext>
            </a:extLst>
          </p:cNvPr>
          <p:cNvSpPr>
            <a:spLocks noGrp="1"/>
          </p:cNvSpPr>
          <p:nvPr>
            <p:ph type="ftr" sz="quarter" idx="11"/>
          </p:nvPr>
        </p:nvSpPr>
        <p:spPr/>
        <p:txBody>
          <a:bodyPr/>
          <a:lstStyle/>
          <a:p>
            <a:endParaRPr lang="fr-CM" dirty="0"/>
          </a:p>
        </p:txBody>
      </p:sp>
      <p:sp>
        <p:nvSpPr>
          <p:cNvPr id="6" name="Espace réservé du numéro de diapositive 5">
            <a:extLst>
              <a:ext uri="{FF2B5EF4-FFF2-40B4-BE49-F238E27FC236}">
                <a16:creationId xmlns:a16="http://schemas.microsoft.com/office/drawing/2014/main" id="{F0E0F9AD-2E28-43F3-B73D-A77613867E46}"/>
              </a:ext>
            </a:extLst>
          </p:cNvPr>
          <p:cNvSpPr>
            <a:spLocks noGrp="1"/>
          </p:cNvSpPr>
          <p:nvPr>
            <p:ph type="sldNum" sz="quarter" idx="12"/>
          </p:nvPr>
        </p:nvSpPr>
        <p:spPr/>
        <p:txBody>
          <a:bodyPr/>
          <a:lstStyle/>
          <a:p>
            <a:fld id="{8D6D632F-ABED-4E98-85DD-84A7A27501E3}" type="slidenum">
              <a:rPr lang="fr-CM" smtClean="0"/>
              <a:t>‹N°›</a:t>
            </a:fld>
            <a:endParaRPr lang="fr-CM" dirty="0"/>
          </a:p>
        </p:txBody>
      </p:sp>
    </p:spTree>
    <p:extLst>
      <p:ext uri="{BB962C8B-B14F-4D97-AF65-F5344CB8AC3E}">
        <p14:creationId xmlns:p14="http://schemas.microsoft.com/office/powerpoint/2010/main" val="4239633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B66C0EF2-A882-4487-A780-001ECB7221D4}"/>
              </a:ext>
            </a:extLst>
          </p:cNvPr>
          <p:cNvSpPr>
            <a:spLocks noGrp="1"/>
          </p:cNvSpPr>
          <p:nvPr>
            <p:ph type="dt" sz="half" idx="10"/>
          </p:nvPr>
        </p:nvSpPr>
        <p:spPr/>
        <p:txBody>
          <a:bodyPr/>
          <a:lstStyle>
            <a:lvl1pPr>
              <a:defRPr/>
            </a:lvl1pPr>
          </a:lstStyle>
          <a:p>
            <a:pPr defTabSz="609585">
              <a:defRPr/>
            </a:pPr>
            <a:fld id="{2344625B-2F53-47AE-A613-88E108947FD7}" type="datetimeFigureOut">
              <a:rPr lang="fr-CM" smtClean="0">
                <a:solidFill>
                  <a:prstClr val="black">
                    <a:tint val="75000"/>
                  </a:prstClr>
                </a:solidFill>
              </a:rPr>
              <a:pPr defTabSz="609585">
                <a:defRPr/>
              </a:pPr>
              <a:t>23/06/2022</a:t>
            </a:fld>
            <a:endParaRPr lang="fr-CM">
              <a:solidFill>
                <a:prstClr val="black">
                  <a:tint val="75000"/>
                </a:prstClr>
              </a:solidFill>
            </a:endParaRPr>
          </a:p>
        </p:txBody>
      </p:sp>
      <p:sp>
        <p:nvSpPr>
          <p:cNvPr id="3" name="Espace réservé du pied de page 4">
            <a:extLst>
              <a:ext uri="{FF2B5EF4-FFF2-40B4-BE49-F238E27FC236}">
                <a16:creationId xmlns:a16="http://schemas.microsoft.com/office/drawing/2014/main" id="{53094155-06BD-47BE-8B58-CB5205C080E3}"/>
              </a:ext>
            </a:extLst>
          </p:cNvPr>
          <p:cNvSpPr>
            <a:spLocks noGrp="1"/>
          </p:cNvSpPr>
          <p:nvPr>
            <p:ph type="ftr" sz="quarter" idx="11"/>
          </p:nvPr>
        </p:nvSpPr>
        <p:spPr/>
        <p:txBody>
          <a:bodyPr/>
          <a:lstStyle>
            <a:lvl1pPr>
              <a:defRPr/>
            </a:lvl1pPr>
          </a:lstStyle>
          <a:p>
            <a:pPr defTabSz="609585">
              <a:defRPr/>
            </a:pPr>
            <a:endParaRPr lang="fr-CM">
              <a:solidFill>
                <a:prstClr val="black">
                  <a:tint val="75000"/>
                </a:prstClr>
              </a:solidFill>
            </a:endParaRPr>
          </a:p>
        </p:txBody>
      </p:sp>
      <p:sp>
        <p:nvSpPr>
          <p:cNvPr id="4" name="Espace réservé du numéro de diapositive 5">
            <a:extLst>
              <a:ext uri="{FF2B5EF4-FFF2-40B4-BE49-F238E27FC236}">
                <a16:creationId xmlns:a16="http://schemas.microsoft.com/office/drawing/2014/main" id="{760AF673-F7AC-4A62-B0DF-854EFC32FC39}"/>
              </a:ext>
            </a:extLst>
          </p:cNvPr>
          <p:cNvSpPr>
            <a:spLocks noGrp="1"/>
          </p:cNvSpPr>
          <p:nvPr>
            <p:ph type="sldNum" sz="quarter" idx="12"/>
          </p:nvPr>
        </p:nvSpPr>
        <p:spPr/>
        <p:txBody>
          <a:bodyPr/>
          <a:lstStyle>
            <a:lvl1pPr>
              <a:defRPr/>
            </a:lvl1pPr>
          </a:lstStyle>
          <a:p>
            <a:pPr defTabSz="609585">
              <a:defRPr/>
            </a:pPr>
            <a:fld id="{63439339-CC06-423C-B856-1EC45A05A43A}" type="slidenum">
              <a:rPr lang="fr-CM" smtClean="0">
                <a:solidFill>
                  <a:prstClr val="black">
                    <a:tint val="75000"/>
                  </a:prstClr>
                </a:solidFill>
              </a:rPr>
              <a:pPr defTabSz="609585">
                <a:defRPr/>
              </a:pPr>
              <a:t>‹N°›</a:t>
            </a:fld>
            <a:endParaRPr lang="fr-CM">
              <a:solidFill>
                <a:prstClr val="black">
                  <a:tint val="75000"/>
                </a:prstClr>
              </a:solidFill>
            </a:endParaRPr>
          </a:p>
        </p:txBody>
      </p:sp>
    </p:spTree>
    <p:extLst>
      <p:ext uri="{BB962C8B-B14F-4D97-AF65-F5344CB8AC3E}">
        <p14:creationId xmlns:p14="http://schemas.microsoft.com/office/powerpoint/2010/main" val="16625516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6EEC2E-269F-4825-A110-A0437E46110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M"/>
          </a:p>
        </p:txBody>
      </p:sp>
      <p:sp>
        <p:nvSpPr>
          <p:cNvPr id="3" name="Espace réservé du contenu 2">
            <a:extLst>
              <a:ext uri="{FF2B5EF4-FFF2-40B4-BE49-F238E27FC236}">
                <a16:creationId xmlns:a16="http://schemas.microsoft.com/office/drawing/2014/main" id="{8EC2BE62-0ADB-460E-8728-C435D578A739}"/>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Espace réservé du texte 3">
            <a:extLst>
              <a:ext uri="{FF2B5EF4-FFF2-40B4-BE49-F238E27FC236}">
                <a16:creationId xmlns:a16="http://schemas.microsoft.com/office/drawing/2014/main" id="{6825AABE-3682-44A8-93D1-56EDB3B5F5A3}"/>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Modifier les styles du texte du masque</a:t>
            </a:r>
          </a:p>
        </p:txBody>
      </p:sp>
      <p:sp>
        <p:nvSpPr>
          <p:cNvPr id="5" name="Espace réservé de la date 3">
            <a:extLst>
              <a:ext uri="{FF2B5EF4-FFF2-40B4-BE49-F238E27FC236}">
                <a16:creationId xmlns:a16="http://schemas.microsoft.com/office/drawing/2014/main" id="{B66C0EF2-A882-4487-A780-001ECB7221D4}"/>
              </a:ext>
            </a:extLst>
          </p:cNvPr>
          <p:cNvSpPr>
            <a:spLocks noGrp="1"/>
          </p:cNvSpPr>
          <p:nvPr>
            <p:ph type="dt" sz="half" idx="10"/>
          </p:nvPr>
        </p:nvSpPr>
        <p:spPr/>
        <p:txBody>
          <a:bodyPr/>
          <a:lstStyle>
            <a:lvl1pPr>
              <a:defRPr/>
            </a:lvl1pPr>
          </a:lstStyle>
          <a:p>
            <a:pPr defTabSz="609585">
              <a:defRPr/>
            </a:pPr>
            <a:fld id="{31064D0A-F9DD-470B-AD7B-82DBE95C5C3A}" type="datetimeFigureOut">
              <a:rPr lang="fr-CM" smtClean="0">
                <a:solidFill>
                  <a:prstClr val="black">
                    <a:tint val="75000"/>
                  </a:prstClr>
                </a:solidFill>
              </a:rPr>
              <a:pPr defTabSz="609585">
                <a:defRPr/>
              </a:pPr>
              <a:t>23/06/2022</a:t>
            </a:fld>
            <a:endParaRPr lang="fr-CM">
              <a:solidFill>
                <a:prstClr val="black">
                  <a:tint val="75000"/>
                </a:prstClr>
              </a:solidFill>
            </a:endParaRPr>
          </a:p>
        </p:txBody>
      </p:sp>
      <p:sp>
        <p:nvSpPr>
          <p:cNvPr id="6" name="Espace réservé du pied de page 4">
            <a:extLst>
              <a:ext uri="{FF2B5EF4-FFF2-40B4-BE49-F238E27FC236}">
                <a16:creationId xmlns:a16="http://schemas.microsoft.com/office/drawing/2014/main" id="{53094155-06BD-47BE-8B58-CB5205C080E3}"/>
              </a:ext>
            </a:extLst>
          </p:cNvPr>
          <p:cNvSpPr>
            <a:spLocks noGrp="1"/>
          </p:cNvSpPr>
          <p:nvPr>
            <p:ph type="ftr" sz="quarter" idx="11"/>
          </p:nvPr>
        </p:nvSpPr>
        <p:spPr/>
        <p:txBody>
          <a:bodyPr/>
          <a:lstStyle>
            <a:lvl1pPr>
              <a:defRPr/>
            </a:lvl1pPr>
          </a:lstStyle>
          <a:p>
            <a:pPr defTabSz="609585">
              <a:defRPr/>
            </a:pPr>
            <a:endParaRPr lang="fr-CM">
              <a:solidFill>
                <a:prstClr val="black">
                  <a:tint val="75000"/>
                </a:prstClr>
              </a:solidFill>
            </a:endParaRPr>
          </a:p>
        </p:txBody>
      </p:sp>
      <p:sp>
        <p:nvSpPr>
          <p:cNvPr id="7" name="Espace réservé du numéro de diapositive 5">
            <a:extLst>
              <a:ext uri="{FF2B5EF4-FFF2-40B4-BE49-F238E27FC236}">
                <a16:creationId xmlns:a16="http://schemas.microsoft.com/office/drawing/2014/main" id="{760AF673-F7AC-4A62-B0DF-854EFC32FC39}"/>
              </a:ext>
            </a:extLst>
          </p:cNvPr>
          <p:cNvSpPr>
            <a:spLocks noGrp="1"/>
          </p:cNvSpPr>
          <p:nvPr>
            <p:ph type="sldNum" sz="quarter" idx="12"/>
          </p:nvPr>
        </p:nvSpPr>
        <p:spPr/>
        <p:txBody>
          <a:bodyPr/>
          <a:lstStyle>
            <a:lvl1pPr>
              <a:defRPr/>
            </a:lvl1pPr>
          </a:lstStyle>
          <a:p>
            <a:pPr defTabSz="609585">
              <a:defRPr/>
            </a:pPr>
            <a:fld id="{E632174E-1A22-4C03-BA4C-08DB8220B462}" type="slidenum">
              <a:rPr lang="fr-CM" smtClean="0">
                <a:solidFill>
                  <a:prstClr val="black">
                    <a:tint val="75000"/>
                  </a:prstClr>
                </a:solidFill>
              </a:rPr>
              <a:pPr defTabSz="609585">
                <a:defRPr/>
              </a:pPr>
              <a:t>‹N°›</a:t>
            </a:fld>
            <a:endParaRPr lang="fr-CM">
              <a:solidFill>
                <a:prstClr val="black">
                  <a:tint val="75000"/>
                </a:prstClr>
              </a:solidFill>
            </a:endParaRPr>
          </a:p>
        </p:txBody>
      </p:sp>
    </p:spTree>
    <p:extLst>
      <p:ext uri="{BB962C8B-B14F-4D97-AF65-F5344CB8AC3E}">
        <p14:creationId xmlns:p14="http://schemas.microsoft.com/office/powerpoint/2010/main" val="40194146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D76DF7-9AD1-4F49-954E-50D14D94F05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M"/>
          </a:p>
        </p:txBody>
      </p:sp>
      <p:sp>
        <p:nvSpPr>
          <p:cNvPr id="3" name="Espace réservé pour une image  2">
            <a:extLst>
              <a:ext uri="{FF2B5EF4-FFF2-40B4-BE49-F238E27FC236}">
                <a16:creationId xmlns:a16="http://schemas.microsoft.com/office/drawing/2014/main" id="{9345CD43-9958-4B2F-A503-A0FB0DEEC65E}"/>
              </a:ext>
            </a:extLst>
          </p:cNvPr>
          <p:cNvSpPr>
            <a:spLocks noGrp="1"/>
          </p:cNvSpPr>
          <p:nvPr>
            <p:ph type="pic" idx="1"/>
          </p:nvPr>
        </p:nvSpPr>
        <p:spPr>
          <a:xfrm>
            <a:off x="5183188" y="987426"/>
            <a:ext cx="6172200" cy="4873625"/>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fr-CM" noProof="0"/>
          </a:p>
        </p:txBody>
      </p:sp>
      <p:sp>
        <p:nvSpPr>
          <p:cNvPr id="4" name="Espace réservé du texte 3">
            <a:extLst>
              <a:ext uri="{FF2B5EF4-FFF2-40B4-BE49-F238E27FC236}">
                <a16:creationId xmlns:a16="http://schemas.microsoft.com/office/drawing/2014/main" id="{EAF72F9A-429F-4FB2-9F82-61D919CF0DB4}"/>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Modifier les styles du texte du masque</a:t>
            </a:r>
          </a:p>
        </p:txBody>
      </p:sp>
      <p:sp>
        <p:nvSpPr>
          <p:cNvPr id="5" name="Espace réservé de la date 3">
            <a:extLst>
              <a:ext uri="{FF2B5EF4-FFF2-40B4-BE49-F238E27FC236}">
                <a16:creationId xmlns:a16="http://schemas.microsoft.com/office/drawing/2014/main" id="{B66C0EF2-A882-4487-A780-001ECB7221D4}"/>
              </a:ext>
            </a:extLst>
          </p:cNvPr>
          <p:cNvSpPr>
            <a:spLocks noGrp="1"/>
          </p:cNvSpPr>
          <p:nvPr>
            <p:ph type="dt" sz="half" idx="10"/>
          </p:nvPr>
        </p:nvSpPr>
        <p:spPr/>
        <p:txBody>
          <a:bodyPr/>
          <a:lstStyle>
            <a:lvl1pPr>
              <a:defRPr/>
            </a:lvl1pPr>
          </a:lstStyle>
          <a:p>
            <a:pPr defTabSz="609585">
              <a:defRPr/>
            </a:pPr>
            <a:fld id="{50CE4E56-4A0B-4AF4-8F4D-E8A2274617F9}" type="datetimeFigureOut">
              <a:rPr lang="fr-CM" smtClean="0">
                <a:solidFill>
                  <a:prstClr val="black">
                    <a:tint val="75000"/>
                  </a:prstClr>
                </a:solidFill>
              </a:rPr>
              <a:pPr defTabSz="609585">
                <a:defRPr/>
              </a:pPr>
              <a:t>23/06/2022</a:t>
            </a:fld>
            <a:endParaRPr lang="fr-CM">
              <a:solidFill>
                <a:prstClr val="black">
                  <a:tint val="75000"/>
                </a:prstClr>
              </a:solidFill>
            </a:endParaRPr>
          </a:p>
        </p:txBody>
      </p:sp>
      <p:sp>
        <p:nvSpPr>
          <p:cNvPr id="6" name="Espace réservé du pied de page 4">
            <a:extLst>
              <a:ext uri="{FF2B5EF4-FFF2-40B4-BE49-F238E27FC236}">
                <a16:creationId xmlns:a16="http://schemas.microsoft.com/office/drawing/2014/main" id="{53094155-06BD-47BE-8B58-CB5205C080E3}"/>
              </a:ext>
            </a:extLst>
          </p:cNvPr>
          <p:cNvSpPr>
            <a:spLocks noGrp="1"/>
          </p:cNvSpPr>
          <p:nvPr>
            <p:ph type="ftr" sz="quarter" idx="11"/>
          </p:nvPr>
        </p:nvSpPr>
        <p:spPr/>
        <p:txBody>
          <a:bodyPr/>
          <a:lstStyle>
            <a:lvl1pPr>
              <a:defRPr/>
            </a:lvl1pPr>
          </a:lstStyle>
          <a:p>
            <a:pPr defTabSz="609585">
              <a:defRPr/>
            </a:pPr>
            <a:endParaRPr lang="fr-CM">
              <a:solidFill>
                <a:prstClr val="black">
                  <a:tint val="75000"/>
                </a:prstClr>
              </a:solidFill>
            </a:endParaRPr>
          </a:p>
        </p:txBody>
      </p:sp>
      <p:sp>
        <p:nvSpPr>
          <p:cNvPr id="7" name="Espace réservé du numéro de diapositive 5">
            <a:extLst>
              <a:ext uri="{FF2B5EF4-FFF2-40B4-BE49-F238E27FC236}">
                <a16:creationId xmlns:a16="http://schemas.microsoft.com/office/drawing/2014/main" id="{760AF673-F7AC-4A62-B0DF-854EFC32FC39}"/>
              </a:ext>
            </a:extLst>
          </p:cNvPr>
          <p:cNvSpPr>
            <a:spLocks noGrp="1"/>
          </p:cNvSpPr>
          <p:nvPr>
            <p:ph type="sldNum" sz="quarter" idx="12"/>
          </p:nvPr>
        </p:nvSpPr>
        <p:spPr/>
        <p:txBody>
          <a:bodyPr/>
          <a:lstStyle>
            <a:lvl1pPr>
              <a:defRPr/>
            </a:lvl1pPr>
          </a:lstStyle>
          <a:p>
            <a:pPr defTabSz="609585">
              <a:defRPr/>
            </a:pPr>
            <a:fld id="{26F6A93A-A7D5-485C-A5B1-BCBCD947F5C8}" type="slidenum">
              <a:rPr lang="fr-CM" smtClean="0">
                <a:solidFill>
                  <a:prstClr val="black">
                    <a:tint val="75000"/>
                  </a:prstClr>
                </a:solidFill>
              </a:rPr>
              <a:pPr defTabSz="609585">
                <a:defRPr/>
              </a:pPr>
              <a:t>‹N°›</a:t>
            </a:fld>
            <a:endParaRPr lang="fr-CM">
              <a:solidFill>
                <a:prstClr val="black">
                  <a:tint val="75000"/>
                </a:prstClr>
              </a:solidFill>
            </a:endParaRPr>
          </a:p>
        </p:txBody>
      </p:sp>
    </p:spTree>
    <p:extLst>
      <p:ext uri="{BB962C8B-B14F-4D97-AF65-F5344CB8AC3E}">
        <p14:creationId xmlns:p14="http://schemas.microsoft.com/office/powerpoint/2010/main" val="40338653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A0CEF-C624-4810-88B0-4555A1E15F8E}"/>
              </a:ext>
            </a:extLst>
          </p:cNvPr>
          <p:cNvSpPr>
            <a:spLocks noGrp="1"/>
          </p:cNvSpPr>
          <p:nvPr>
            <p:ph type="title"/>
          </p:nvPr>
        </p:nvSpPr>
        <p:spPr/>
        <p:txBody>
          <a:bodyPr/>
          <a:lstStyle/>
          <a:p>
            <a:r>
              <a:rPr lang="fr-FR"/>
              <a:t>Modifiez le style du titre</a:t>
            </a:r>
            <a:endParaRPr lang="fr-CM"/>
          </a:p>
        </p:txBody>
      </p:sp>
      <p:sp>
        <p:nvSpPr>
          <p:cNvPr id="3" name="Espace réservé du texte vertical 2">
            <a:extLst>
              <a:ext uri="{FF2B5EF4-FFF2-40B4-BE49-F238E27FC236}">
                <a16:creationId xmlns:a16="http://schemas.microsoft.com/office/drawing/2014/main" id="{F53F7958-1B3D-4F23-8518-9F6ABEFF8670}"/>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Espace réservé de la date 3">
            <a:extLst>
              <a:ext uri="{FF2B5EF4-FFF2-40B4-BE49-F238E27FC236}">
                <a16:creationId xmlns:a16="http://schemas.microsoft.com/office/drawing/2014/main" id="{B66C0EF2-A882-4487-A780-001ECB7221D4}"/>
              </a:ext>
            </a:extLst>
          </p:cNvPr>
          <p:cNvSpPr>
            <a:spLocks noGrp="1"/>
          </p:cNvSpPr>
          <p:nvPr>
            <p:ph type="dt" sz="half" idx="10"/>
          </p:nvPr>
        </p:nvSpPr>
        <p:spPr/>
        <p:txBody>
          <a:bodyPr/>
          <a:lstStyle>
            <a:lvl1pPr>
              <a:defRPr/>
            </a:lvl1pPr>
          </a:lstStyle>
          <a:p>
            <a:pPr defTabSz="609585">
              <a:defRPr/>
            </a:pPr>
            <a:fld id="{FCB1CF50-B7A7-4EF5-85BE-68638E9DF3B6}" type="datetimeFigureOut">
              <a:rPr lang="fr-CM" smtClean="0">
                <a:solidFill>
                  <a:prstClr val="black">
                    <a:tint val="75000"/>
                  </a:prstClr>
                </a:solidFill>
              </a:rPr>
              <a:pPr defTabSz="609585">
                <a:defRPr/>
              </a:pPr>
              <a:t>23/06/2022</a:t>
            </a:fld>
            <a:endParaRPr lang="fr-CM">
              <a:solidFill>
                <a:prstClr val="black">
                  <a:tint val="75000"/>
                </a:prstClr>
              </a:solidFill>
            </a:endParaRPr>
          </a:p>
        </p:txBody>
      </p:sp>
      <p:sp>
        <p:nvSpPr>
          <p:cNvPr id="5" name="Espace réservé du pied de page 4">
            <a:extLst>
              <a:ext uri="{FF2B5EF4-FFF2-40B4-BE49-F238E27FC236}">
                <a16:creationId xmlns:a16="http://schemas.microsoft.com/office/drawing/2014/main" id="{53094155-06BD-47BE-8B58-CB5205C080E3}"/>
              </a:ext>
            </a:extLst>
          </p:cNvPr>
          <p:cNvSpPr>
            <a:spLocks noGrp="1"/>
          </p:cNvSpPr>
          <p:nvPr>
            <p:ph type="ftr" sz="quarter" idx="11"/>
          </p:nvPr>
        </p:nvSpPr>
        <p:spPr/>
        <p:txBody>
          <a:bodyPr/>
          <a:lstStyle>
            <a:lvl1pPr>
              <a:defRPr/>
            </a:lvl1pPr>
          </a:lstStyle>
          <a:p>
            <a:pPr defTabSz="609585">
              <a:defRPr/>
            </a:pPr>
            <a:endParaRPr lang="fr-CM">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60AF673-F7AC-4A62-B0DF-854EFC32FC39}"/>
              </a:ext>
            </a:extLst>
          </p:cNvPr>
          <p:cNvSpPr>
            <a:spLocks noGrp="1"/>
          </p:cNvSpPr>
          <p:nvPr>
            <p:ph type="sldNum" sz="quarter" idx="12"/>
          </p:nvPr>
        </p:nvSpPr>
        <p:spPr/>
        <p:txBody>
          <a:bodyPr/>
          <a:lstStyle>
            <a:lvl1pPr>
              <a:defRPr/>
            </a:lvl1pPr>
          </a:lstStyle>
          <a:p>
            <a:pPr defTabSz="609585">
              <a:defRPr/>
            </a:pPr>
            <a:fld id="{0AF81044-195B-4C2E-9FDB-C72DE210F180}" type="slidenum">
              <a:rPr lang="fr-CM" smtClean="0">
                <a:solidFill>
                  <a:prstClr val="black">
                    <a:tint val="75000"/>
                  </a:prstClr>
                </a:solidFill>
              </a:rPr>
              <a:pPr defTabSz="609585">
                <a:defRPr/>
              </a:pPr>
              <a:t>‹N°›</a:t>
            </a:fld>
            <a:endParaRPr lang="fr-CM">
              <a:solidFill>
                <a:prstClr val="black">
                  <a:tint val="75000"/>
                </a:prstClr>
              </a:solidFill>
            </a:endParaRPr>
          </a:p>
        </p:txBody>
      </p:sp>
    </p:spTree>
    <p:extLst>
      <p:ext uri="{BB962C8B-B14F-4D97-AF65-F5344CB8AC3E}">
        <p14:creationId xmlns:p14="http://schemas.microsoft.com/office/powerpoint/2010/main" val="1136686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8821117-FF7E-4B67-A4FF-4D63051C0DFD}"/>
              </a:ext>
            </a:extLst>
          </p:cNvPr>
          <p:cNvSpPr>
            <a:spLocks noGrp="1"/>
          </p:cNvSpPr>
          <p:nvPr>
            <p:ph type="title" orient="vert"/>
          </p:nvPr>
        </p:nvSpPr>
        <p:spPr>
          <a:xfrm>
            <a:off x="8724901" y="365126"/>
            <a:ext cx="2628900" cy="5811839"/>
          </a:xfrm>
        </p:spPr>
        <p:txBody>
          <a:bodyPr vert="eaVert"/>
          <a:lstStyle/>
          <a:p>
            <a:r>
              <a:rPr lang="fr-FR"/>
              <a:t>Modifiez le style du titre</a:t>
            </a:r>
            <a:endParaRPr lang="fr-CM"/>
          </a:p>
        </p:txBody>
      </p:sp>
      <p:sp>
        <p:nvSpPr>
          <p:cNvPr id="3" name="Espace réservé du texte vertical 2">
            <a:extLst>
              <a:ext uri="{FF2B5EF4-FFF2-40B4-BE49-F238E27FC236}">
                <a16:creationId xmlns:a16="http://schemas.microsoft.com/office/drawing/2014/main" id="{544DC113-1191-434B-B029-4EF43DC932CA}"/>
              </a:ext>
            </a:extLst>
          </p:cNvPr>
          <p:cNvSpPr>
            <a:spLocks noGrp="1"/>
          </p:cNvSpPr>
          <p:nvPr>
            <p:ph type="body" orient="vert" idx="1"/>
          </p:nvPr>
        </p:nvSpPr>
        <p:spPr>
          <a:xfrm>
            <a:off x="838201" y="365126"/>
            <a:ext cx="7734300" cy="581183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Espace réservé de la date 3">
            <a:extLst>
              <a:ext uri="{FF2B5EF4-FFF2-40B4-BE49-F238E27FC236}">
                <a16:creationId xmlns:a16="http://schemas.microsoft.com/office/drawing/2014/main" id="{B66C0EF2-A882-4487-A780-001ECB7221D4}"/>
              </a:ext>
            </a:extLst>
          </p:cNvPr>
          <p:cNvSpPr>
            <a:spLocks noGrp="1"/>
          </p:cNvSpPr>
          <p:nvPr>
            <p:ph type="dt" sz="half" idx="10"/>
          </p:nvPr>
        </p:nvSpPr>
        <p:spPr/>
        <p:txBody>
          <a:bodyPr/>
          <a:lstStyle>
            <a:lvl1pPr>
              <a:defRPr/>
            </a:lvl1pPr>
          </a:lstStyle>
          <a:p>
            <a:pPr defTabSz="609585">
              <a:defRPr/>
            </a:pPr>
            <a:fld id="{E6A796A5-7068-4AF3-BBFC-661044D171ED}" type="datetimeFigureOut">
              <a:rPr lang="fr-CM" smtClean="0">
                <a:solidFill>
                  <a:prstClr val="black">
                    <a:tint val="75000"/>
                  </a:prstClr>
                </a:solidFill>
              </a:rPr>
              <a:pPr defTabSz="609585">
                <a:defRPr/>
              </a:pPr>
              <a:t>23/06/2022</a:t>
            </a:fld>
            <a:endParaRPr lang="fr-CM">
              <a:solidFill>
                <a:prstClr val="black">
                  <a:tint val="75000"/>
                </a:prstClr>
              </a:solidFill>
            </a:endParaRPr>
          </a:p>
        </p:txBody>
      </p:sp>
      <p:sp>
        <p:nvSpPr>
          <p:cNvPr id="5" name="Espace réservé du pied de page 4">
            <a:extLst>
              <a:ext uri="{FF2B5EF4-FFF2-40B4-BE49-F238E27FC236}">
                <a16:creationId xmlns:a16="http://schemas.microsoft.com/office/drawing/2014/main" id="{53094155-06BD-47BE-8B58-CB5205C080E3}"/>
              </a:ext>
            </a:extLst>
          </p:cNvPr>
          <p:cNvSpPr>
            <a:spLocks noGrp="1"/>
          </p:cNvSpPr>
          <p:nvPr>
            <p:ph type="ftr" sz="quarter" idx="11"/>
          </p:nvPr>
        </p:nvSpPr>
        <p:spPr/>
        <p:txBody>
          <a:bodyPr/>
          <a:lstStyle>
            <a:lvl1pPr>
              <a:defRPr/>
            </a:lvl1pPr>
          </a:lstStyle>
          <a:p>
            <a:pPr defTabSz="609585">
              <a:defRPr/>
            </a:pPr>
            <a:endParaRPr lang="fr-CM">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60AF673-F7AC-4A62-B0DF-854EFC32FC39}"/>
              </a:ext>
            </a:extLst>
          </p:cNvPr>
          <p:cNvSpPr>
            <a:spLocks noGrp="1"/>
          </p:cNvSpPr>
          <p:nvPr>
            <p:ph type="sldNum" sz="quarter" idx="12"/>
          </p:nvPr>
        </p:nvSpPr>
        <p:spPr/>
        <p:txBody>
          <a:bodyPr/>
          <a:lstStyle>
            <a:lvl1pPr>
              <a:defRPr/>
            </a:lvl1pPr>
          </a:lstStyle>
          <a:p>
            <a:pPr defTabSz="609585">
              <a:defRPr/>
            </a:pPr>
            <a:fld id="{03864827-3CE2-4544-8108-A94D142FB25B}" type="slidenum">
              <a:rPr lang="fr-CM" smtClean="0">
                <a:solidFill>
                  <a:prstClr val="black">
                    <a:tint val="75000"/>
                  </a:prstClr>
                </a:solidFill>
              </a:rPr>
              <a:pPr defTabSz="609585">
                <a:defRPr/>
              </a:pPr>
              <a:t>‹N°›</a:t>
            </a:fld>
            <a:endParaRPr lang="fr-CM">
              <a:solidFill>
                <a:prstClr val="black">
                  <a:tint val="75000"/>
                </a:prstClr>
              </a:solidFill>
            </a:endParaRPr>
          </a:p>
        </p:txBody>
      </p:sp>
    </p:spTree>
    <p:extLst>
      <p:ext uri="{BB962C8B-B14F-4D97-AF65-F5344CB8AC3E}">
        <p14:creationId xmlns:p14="http://schemas.microsoft.com/office/powerpoint/2010/main" val="16917598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cxnSp>
        <p:nvCxnSpPr>
          <p:cNvPr id="4" name="Straight Connector 14">
            <a:extLst>
              <a:ext uri="{FF2B5EF4-FFF2-40B4-BE49-F238E27FC236}">
                <a16:creationId xmlns:a16="http://schemas.microsoft.com/office/drawing/2014/main" id="{76F376E0-C978-4C93-95C2-63FA7E45686E}"/>
              </a:ext>
            </a:extLst>
          </p:cNvPr>
          <p:cNvCxnSpPr/>
          <p:nvPr/>
        </p:nvCxnSpPr>
        <p:spPr>
          <a:xfrm>
            <a:off x="2417234" y="3528484"/>
            <a:ext cx="8638117"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p:nvPr>
        </p:nvSpPr>
        <p:spPr>
          <a:xfrm>
            <a:off x="2417781" y="802299"/>
            <a:ext cx="8637073" cy="2541431"/>
          </a:xfrm>
        </p:spPr>
        <p:txBody>
          <a:bodyPr bIns="0" anchor="b"/>
          <a:lstStyle>
            <a:lvl1pPr algn="l">
              <a:defRPr sz="6600"/>
            </a:lvl1pPr>
          </a:lstStyle>
          <a:p>
            <a:r>
              <a:rPr lang="fr-FR"/>
              <a:t>Modifiez le style du titre</a:t>
            </a:r>
            <a:endParaRPr lang="en-US" dirty="0"/>
          </a:p>
        </p:txBody>
      </p:sp>
      <p:sp>
        <p:nvSpPr>
          <p:cNvPr id="3" name="Subtitle 2"/>
          <p:cNvSpPr>
            <a:spLocks noGrp="1"/>
          </p:cNvSpPr>
          <p:nvPr>
            <p:ph type="subTitle" idx="1"/>
          </p:nvPr>
        </p:nvSpPr>
        <p:spPr>
          <a:xfrm>
            <a:off x="2417780" y="3531204"/>
            <a:ext cx="8637072" cy="977621"/>
          </a:xfrm>
        </p:spPr>
        <p:txBody>
          <a:bodyPr tIns="91440" bIns="91440"/>
          <a:lstStyle>
            <a:lvl1pPr marL="0" indent="0" algn="l">
              <a:buNone/>
              <a:defRPr sz="1800" b="0" cap="all" baseline="0">
                <a:solidFill>
                  <a:schemeClr val="tx1"/>
                </a:solidFill>
              </a:defRPr>
            </a:lvl1pPr>
            <a:lvl2pPr marL="457189" indent="0" algn="ctr">
              <a:buNone/>
              <a:defRPr sz="18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en-US" dirty="0"/>
          </a:p>
        </p:txBody>
      </p:sp>
      <p:sp>
        <p:nvSpPr>
          <p:cNvPr id="5" name="Date Placeholder 3">
            <a:extLst>
              <a:ext uri="{FF2B5EF4-FFF2-40B4-BE49-F238E27FC236}">
                <a16:creationId xmlns:a16="http://schemas.microsoft.com/office/drawing/2014/main" id="{4B4E2FB8-4EAA-46D1-98C2-3948280EF9AF}"/>
              </a:ext>
            </a:extLst>
          </p:cNvPr>
          <p:cNvSpPr>
            <a:spLocks noGrp="1"/>
          </p:cNvSpPr>
          <p:nvPr>
            <p:ph type="dt" sz="half" idx="10"/>
          </p:nvPr>
        </p:nvSpPr>
        <p:spPr/>
        <p:txBody>
          <a:bodyPr/>
          <a:lstStyle>
            <a:lvl1pPr>
              <a:defRPr/>
            </a:lvl1pPr>
          </a:lstStyle>
          <a:p>
            <a:pPr defTabSz="609585">
              <a:defRPr/>
            </a:pPr>
            <a:fld id="{5EB4954D-B49F-41BB-9CD3-33A1F12DA3A7}" type="datetimeFigureOut">
              <a:rPr lang="en-US" smtClean="0">
                <a:solidFill>
                  <a:prstClr val="black">
                    <a:tint val="75000"/>
                  </a:prstClr>
                </a:solidFill>
              </a:rPr>
              <a:pPr defTabSz="609585">
                <a:defRPr/>
              </a:pPr>
              <a:t>6/23/2022</a:t>
            </a:fld>
            <a:endParaRPr lang="en-US" dirty="0">
              <a:solidFill>
                <a:prstClr val="black">
                  <a:tint val="75000"/>
                </a:prstClr>
              </a:solidFill>
            </a:endParaRPr>
          </a:p>
        </p:txBody>
      </p:sp>
      <p:sp>
        <p:nvSpPr>
          <p:cNvPr id="6" name="Footer Placeholder 4">
            <a:extLst>
              <a:ext uri="{FF2B5EF4-FFF2-40B4-BE49-F238E27FC236}">
                <a16:creationId xmlns:a16="http://schemas.microsoft.com/office/drawing/2014/main" id="{D2C02DF6-0538-4ADF-BF28-244D8F8785E3}"/>
              </a:ext>
            </a:extLst>
          </p:cNvPr>
          <p:cNvSpPr>
            <a:spLocks noGrp="1"/>
          </p:cNvSpPr>
          <p:nvPr>
            <p:ph type="ftr" sz="quarter" idx="11"/>
          </p:nvPr>
        </p:nvSpPr>
        <p:spPr>
          <a:xfrm>
            <a:off x="2417234" y="330201"/>
            <a:ext cx="4974167" cy="309033"/>
          </a:xfrm>
        </p:spPr>
        <p:txBody>
          <a:bodyPr/>
          <a:lstStyle>
            <a:lvl1pPr>
              <a:defRPr/>
            </a:lvl1pPr>
          </a:lstStyle>
          <a:p>
            <a:pPr defTabSz="609585">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64FCA91C-6942-4E50-9E71-0E328E6C4661}"/>
              </a:ext>
            </a:extLst>
          </p:cNvPr>
          <p:cNvSpPr>
            <a:spLocks noGrp="1"/>
          </p:cNvSpPr>
          <p:nvPr>
            <p:ph type="sldNum" sz="quarter" idx="12"/>
          </p:nvPr>
        </p:nvSpPr>
        <p:spPr>
          <a:xfrm>
            <a:off x="1437217" y="797985"/>
            <a:ext cx="810683" cy="503767"/>
          </a:xfrm>
        </p:spPr>
        <p:txBody>
          <a:bodyPr/>
          <a:lstStyle>
            <a:lvl1pPr>
              <a:defRPr/>
            </a:lvl1pPr>
          </a:lstStyle>
          <a:p>
            <a:pPr defTabSz="609585">
              <a:defRPr/>
            </a:pPr>
            <a:fld id="{CDC3276E-59B8-4854-AC7F-DF591C835A94}" type="slidenum">
              <a:rPr lang="en-US" smtClean="0">
                <a:solidFill>
                  <a:srgbClr val="B71E42"/>
                </a:solidFill>
              </a:rPr>
              <a:pPr defTabSz="609585">
                <a:defRPr/>
              </a:pPr>
              <a:t>‹N°›</a:t>
            </a:fld>
            <a:endParaRPr lang="en-US" dirty="0">
              <a:solidFill>
                <a:srgbClr val="B71E42"/>
              </a:solidFill>
            </a:endParaRPr>
          </a:p>
        </p:txBody>
      </p:sp>
    </p:spTree>
    <p:extLst>
      <p:ext uri="{BB962C8B-B14F-4D97-AF65-F5344CB8AC3E}">
        <p14:creationId xmlns:p14="http://schemas.microsoft.com/office/powerpoint/2010/main" val="2940116353"/>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4" name="Straight Connector 32">
            <a:extLst>
              <a:ext uri="{FF2B5EF4-FFF2-40B4-BE49-F238E27FC236}">
                <a16:creationId xmlns:a16="http://schemas.microsoft.com/office/drawing/2014/main" id="{44BCFE42-7F3B-4114-8164-244A52CE7772}"/>
              </a:ext>
            </a:extLst>
          </p:cNvPr>
          <p:cNvCxnSpPr/>
          <p:nvPr/>
        </p:nvCxnSpPr>
        <p:spPr>
          <a:xfrm>
            <a:off x="1454151" y="1847851"/>
            <a:ext cx="960754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a:extLst>
              <a:ext uri="{FF2B5EF4-FFF2-40B4-BE49-F238E27FC236}">
                <a16:creationId xmlns:a16="http://schemas.microsoft.com/office/drawing/2014/main" id="{58663026-194F-4845-84D5-83AE2A9AE398}"/>
              </a:ext>
            </a:extLst>
          </p:cNvPr>
          <p:cNvSpPr>
            <a:spLocks noGrp="1"/>
          </p:cNvSpPr>
          <p:nvPr>
            <p:ph type="dt" sz="half" idx="10"/>
          </p:nvPr>
        </p:nvSpPr>
        <p:spPr/>
        <p:txBody>
          <a:bodyPr/>
          <a:lstStyle>
            <a:lvl1pPr>
              <a:defRPr/>
            </a:lvl1pPr>
          </a:lstStyle>
          <a:p>
            <a:pPr defTabSz="609585">
              <a:defRPr/>
            </a:pPr>
            <a:fld id="{629D35BC-4FA0-4D9D-98C9-7C088EA24B25}" type="datetimeFigureOut">
              <a:rPr lang="en-US" smtClean="0">
                <a:solidFill>
                  <a:prstClr val="black">
                    <a:tint val="75000"/>
                  </a:prstClr>
                </a:solidFill>
              </a:rPr>
              <a:pPr defTabSz="609585">
                <a:defRPr/>
              </a:pPr>
              <a:t>6/23/2022</a:t>
            </a:fld>
            <a:endParaRPr lang="en-US" dirty="0">
              <a:solidFill>
                <a:prstClr val="black">
                  <a:tint val="75000"/>
                </a:prstClr>
              </a:solidFill>
            </a:endParaRPr>
          </a:p>
        </p:txBody>
      </p:sp>
      <p:sp>
        <p:nvSpPr>
          <p:cNvPr id="6" name="Footer Placeholder 4">
            <a:extLst>
              <a:ext uri="{FF2B5EF4-FFF2-40B4-BE49-F238E27FC236}">
                <a16:creationId xmlns:a16="http://schemas.microsoft.com/office/drawing/2014/main" id="{33DBF23C-70C2-4871-AEE6-0F1F393F0BA6}"/>
              </a:ext>
            </a:extLst>
          </p:cNvPr>
          <p:cNvSpPr>
            <a:spLocks noGrp="1"/>
          </p:cNvSpPr>
          <p:nvPr>
            <p:ph type="ftr" sz="quarter" idx="11"/>
          </p:nvPr>
        </p:nvSpPr>
        <p:spPr/>
        <p:txBody>
          <a:bodyPr/>
          <a:lstStyle>
            <a:lvl1pPr>
              <a:defRPr/>
            </a:lvl1pPr>
          </a:lstStyle>
          <a:p>
            <a:pPr defTabSz="609585">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84BF4F29-FF3B-4596-9B1F-08690AF09B8D}"/>
              </a:ext>
            </a:extLst>
          </p:cNvPr>
          <p:cNvSpPr>
            <a:spLocks noGrp="1"/>
          </p:cNvSpPr>
          <p:nvPr>
            <p:ph type="sldNum" sz="quarter" idx="12"/>
          </p:nvPr>
        </p:nvSpPr>
        <p:spPr/>
        <p:txBody>
          <a:bodyPr/>
          <a:lstStyle>
            <a:lvl1pPr>
              <a:defRPr/>
            </a:lvl1pPr>
          </a:lstStyle>
          <a:p>
            <a:pPr defTabSz="609585">
              <a:defRPr/>
            </a:pPr>
            <a:fld id="{B1BA9A95-0AFD-44A6-B252-DA8C56093D30}" type="slidenum">
              <a:rPr lang="en-US" smtClean="0">
                <a:solidFill>
                  <a:srgbClr val="B71E42"/>
                </a:solidFill>
              </a:rPr>
              <a:pPr defTabSz="609585">
                <a:defRPr/>
              </a:pPr>
              <a:t>‹N°›</a:t>
            </a:fld>
            <a:endParaRPr lang="en-US" dirty="0">
              <a:solidFill>
                <a:srgbClr val="B71E42"/>
              </a:solidFill>
            </a:endParaRPr>
          </a:p>
        </p:txBody>
      </p:sp>
    </p:spTree>
    <p:extLst>
      <p:ext uri="{BB962C8B-B14F-4D97-AF65-F5344CB8AC3E}">
        <p14:creationId xmlns:p14="http://schemas.microsoft.com/office/powerpoint/2010/main" val="2432245635"/>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cxnSp>
        <p:nvCxnSpPr>
          <p:cNvPr id="4" name="Straight Connector 14">
            <a:extLst>
              <a:ext uri="{FF2B5EF4-FFF2-40B4-BE49-F238E27FC236}">
                <a16:creationId xmlns:a16="http://schemas.microsoft.com/office/drawing/2014/main" id="{FD70B4AA-E3E7-4BD9-836A-21A5DF868E92}"/>
              </a:ext>
            </a:extLst>
          </p:cNvPr>
          <p:cNvCxnSpPr/>
          <p:nvPr/>
        </p:nvCxnSpPr>
        <p:spPr>
          <a:xfrm>
            <a:off x="1454152" y="3805767"/>
            <a:ext cx="862964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4239" y="1756130"/>
            <a:ext cx="8643155" cy="1887951"/>
          </a:xfrm>
        </p:spPr>
        <p:txBody>
          <a:bodyPr anchor="b"/>
          <a:lstStyle>
            <a:lvl1pPr algn="l">
              <a:defRPr sz="3600"/>
            </a:lvl1pPr>
          </a:lstStyle>
          <a:p>
            <a:r>
              <a:rPr lang="fr-FR"/>
              <a:t>Modifiez le style du titre</a:t>
            </a:r>
            <a:endParaRPr lang="en-US" dirty="0"/>
          </a:p>
        </p:txBody>
      </p:sp>
      <p:sp>
        <p:nvSpPr>
          <p:cNvPr id="3" name="Text Placeholder 2"/>
          <p:cNvSpPr>
            <a:spLocks noGrp="1"/>
          </p:cNvSpPr>
          <p:nvPr>
            <p:ph type="body" idx="1"/>
          </p:nvPr>
        </p:nvSpPr>
        <p:spPr>
          <a:xfrm>
            <a:off x="1454239" y="3806197"/>
            <a:ext cx="8630447" cy="1012929"/>
          </a:xfrm>
        </p:spPr>
        <p:txBody>
          <a:bodyPr tIns="91440"/>
          <a:lstStyle>
            <a:lvl1pPr marL="0" indent="0" algn="l">
              <a:buNone/>
              <a:defRPr sz="1800">
                <a:solidFill>
                  <a:schemeClr val="tx1"/>
                </a:solidFill>
              </a:defRPr>
            </a:lvl1pPr>
            <a:lvl2pPr marL="457189" indent="0">
              <a:buNone/>
              <a:defRPr sz="18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Modifier les styles du texte du masque</a:t>
            </a:r>
          </a:p>
        </p:txBody>
      </p:sp>
      <p:sp>
        <p:nvSpPr>
          <p:cNvPr id="5" name="Date Placeholder 3">
            <a:extLst>
              <a:ext uri="{FF2B5EF4-FFF2-40B4-BE49-F238E27FC236}">
                <a16:creationId xmlns:a16="http://schemas.microsoft.com/office/drawing/2014/main" id="{FFA2A9A4-2D7E-43E8-92CE-2897E8FEE569}"/>
              </a:ext>
            </a:extLst>
          </p:cNvPr>
          <p:cNvSpPr>
            <a:spLocks noGrp="1"/>
          </p:cNvSpPr>
          <p:nvPr>
            <p:ph type="dt" sz="half" idx="10"/>
          </p:nvPr>
        </p:nvSpPr>
        <p:spPr/>
        <p:txBody>
          <a:bodyPr/>
          <a:lstStyle>
            <a:lvl1pPr>
              <a:defRPr/>
            </a:lvl1pPr>
          </a:lstStyle>
          <a:p>
            <a:pPr defTabSz="609585">
              <a:defRPr/>
            </a:pPr>
            <a:fld id="{C0AFC121-F8C6-43C9-8654-7663DD1425CA}" type="datetimeFigureOut">
              <a:rPr lang="en-US" smtClean="0">
                <a:solidFill>
                  <a:prstClr val="black">
                    <a:tint val="75000"/>
                  </a:prstClr>
                </a:solidFill>
              </a:rPr>
              <a:pPr defTabSz="609585">
                <a:defRPr/>
              </a:pPr>
              <a:t>6/23/2022</a:t>
            </a:fld>
            <a:endParaRPr lang="en-US" dirty="0">
              <a:solidFill>
                <a:prstClr val="black">
                  <a:tint val="75000"/>
                </a:prstClr>
              </a:solidFill>
            </a:endParaRPr>
          </a:p>
        </p:txBody>
      </p:sp>
      <p:sp>
        <p:nvSpPr>
          <p:cNvPr id="6" name="Footer Placeholder 4">
            <a:extLst>
              <a:ext uri="{FF2B5EF4-FFF2-40B4-BE49-F238E27FC236}">
                <a16:creationId xmlns:a16="http://schemas.microsoft.com/office/drawing/2014/main" id="{28917E6E-F49B-4262-AC1E-6F395A31564D}"/>
              </a:ext>
            </a:extLst>
          </p:cNvPr>
          <p:cNvSpPr>
            <a:spLocks noGrp="1"/>
          </p:cNvSpPr>
          <p:nvPr>
            <p:ph type="ftr" sz="quarter" idx="11"/>
          </p:nvPr>
        </p:nvSpPr>
        <p:spPr/>
        <p:txBody>
          <a:bodyPr/>
          <a:lstStyle>
            <a:lvl1pPr>
              <a:defRPr/>
            </a:lvl1pPr>
          </a:lstStyle>
          <a:p>
            <a:pPr defTabSz="609585">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AA47FEB5-E93E-474D-B6F3-AB1BDCCC8566}"/>
              </a:ext>
            </a:extLst>
          </p:cNvPr>
          <p:cNvSpPr>
            <a:spLocks noGrp="1"/>
          </p:cNvSpPr>
          <p:nvPr>
            <p:ph type="sldNum" sz="quarter" idx="12"/>
          </p:nvPr>
        </p:nvSpPr>
        <p:spPr/>
        <p:txBody>
          <a:bodyPr/>
          <a:lstStyle>
            <a:lvl1pPr>
              <a:defRPr/>
            </a:lvl1pPr>
          </a:lstStyle>
          <a:p>
            <a:pPr defTabSz="609585">
              <a:defRPr/>
            </a:pPr>
            <a:fld id="{ECAE9ACD-899B-4AD9-8121-67A765BFB858}" type="slidenum">
              <a:rPr lang="en-US" smtClean="0">
                <a:solidFill>
                  <a:srgbClr val="B71E42"/>
                </a:solidFill>
              </a:rPr>
              <a:pPr defTabSz="609585">
                <a:defRPr/>
              </a:pPr>
              <a:t>‹N°›</a:t>
            </a:fld>
            <a:endParaRPr lang="en-US" dirty="0">
              <a:solidFill>
                <a:srgbClr val="B71E42"/>
              </a:solidFill>
            </a:endParaRPr>
          </a:p>
        </p:txBody>
      </p:sp>
    </p:spTree>
    <p:extLst>
      <p:ext uri="{BB962C8B-B14F-4D97-AF65-F5344CB8AC3E}">
        <p14:creationId xmlns:p14="http://schemas.microsoft.com/office/powerpoint/2010/main" val="3372008445"/>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5" name="Straight Connector 34">
            <a:extLst>
              <a:ext uri="{FF2B5EF4-FFF2-40B4-BE49-F238E27FC236}">
                <a16:creationId xmlns:a16="http://schemas.microsoft.com/office/drawing/2014/main" id="{BE8D7257-1DE7-4BB6-9894-348619E61D71}"/>
              </a:ext>
            </a:extLst>
          </p:cNvPr>
          <p:cNvCxnSpPr/>
          <p:nvPr/>
        </p:nvCxnSpPr>
        <p:spPr>
          <a:xfrm>
            <a:off x="1454151" y="1847851"/>
            <a:ext cx="960754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9217" y="804890"/>
            <a:ext cx="9605635" cy="1059305"/>
          </a:xfrm>
        </p:spPr>
        <p:txBody>
          <a:bodyPr/>
          <a:lstStyle/>
          <a:p>
            <a:r>
              <a:rPr lang="fr-FR"/>
              <a:t>Modifiez le style du titre</a:t>
            </a:r>
            <a:endParaRPr lang="en-US" dirty="0"/>
          </a:p>
        </p:txBody>
      </p:sp>
      <p:sp>
        <p:nvSpPr>
          <p:cNvPr id="3" name="Content Placeholder 2"/>
          <p:cNvSpPr>
            <a:spLocks noGrp="1"/>
          </p:cNvSpPr>
          <p:nvPr>
            <p:ph sz="half" idx="1"/>
          </p:nvPr>
        </p:nvSpPr>
        <p:spPr>
          <a:xfrm>
            <a:off x="1447331" y="2010879"/>
            <a:ext cx="4645152" cy="344859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Date Placeholder 4">
            <a:extLst>
              <a:ext uri="{FF2B5EF4-FFF2-40B4-BE49-F238E27FC236}">
                <a16:creationId xmlns:a16="http://schemas.microsoft.com/office/drawing/2014/main" id="{9DC7A81D-370A-4A8D-BAE9-7A38C88BE0B3}"/>
              </a:ext>
            </a:extLst>
          </p:cNvPr>
          <p:cNvSpPr>
            <a:spLocks noGrp="1"/>
          </p:cNvSpPr>
          <p:nvPr>
            <p:ph type="dt" sz="half" idx="10"/>
          </p:nvPr>
        </p:nvSpPr>
        <p:spPr/>
        <p:txBody>
          <a:bodyPr/>
          <a:lstStyle>
            <a:lvl1pPr>
              <a:defRPr/>
            </a:lvl1pPr>
          </a:lstStyle>
          <a:p>
            <a:pPr defTabSz="609585">
              <a:defRPr/>
            </a:pPr>
            <a:fld id="{64582A31-986C-422E-8F6A-4A3680B21200}" type="datetimeFigureOut">
              <a:rPr lang="en-US" smtClean="0">
                <a:solidFill>
                  <a:prstClr val="black">
                    <a:tint val="75000"/>
                  </a:prstClr>
                </a:solidFill>
              </a:rPr>
              <a:pPr defTabSz="609585">
                <a:defRPr/>
              </a:pPr>
              <a:t>6/23/2022</a:t>
            </a:fld>
            <a:endParaRPr lang="en-US" dirty="0">
              <a:solidFill>
                <a:prstClr val="black">
                  <a:tint val="75000"/>
                </a:prstClr>
              </a:solidFill>
            </a:endParaRPr>
          </a:p>
        </p:txBody>
      </p:sp>
      <p:sp>
        <p:nvSpPr>
          <p:cNvPr id="7" name="Footer Placeholder 5">
            <a:extLst>
              <a:ext uri="{FF2B5EF4-FFF2-40B4-BE49-F238E27FC236}">
                <a16:creationId xmlns:a16="http://schemas.microsoft.com/office/drawing/2014/main" id="{3FA92002-9A26-4496-B39C-2510A88EF3D4}"/>
              </a:ext>
            </a:extLst>
          </p:cNvPr>
          <p:cNvSpPr>
            <a:spLocks noGrp="1"/>
          </p:cNvSpPr>
          <p:nvPr>
            <p:ph type="ftr" sz="quarter" idx="11"/>
          </p:nvPr>
        </p:nvSpPr>
        <p:spPr/>
        <p:txBody>
          <a:bodyPr/>
          <a:lstStyle>
            <a:lvl1pPr>
              <a:defRPr/>
            </a:lvl1pPr>
          </a:lstStyle>
          <a:p>
            <a:pPr defTabSz="609585">
              <a:defRPr/>
            </a:pPr>
            <a:endParaRPr lang="en-US">
              <a:solidFill>
                <a:prstClr val="black">
                  <a:tint val="75000"/>
                </a:prstClr>
              </a:solidFill>
            </a:endParaRPr>
          </a:p>
        </p:txBody>
      </p:sp>
      <p:sp>
        <p:nvSpPr>
          <p:cNvPr id="8" name="Slide Number Placeholder 6">
            <a:extLst>
              <a:ext uri="{FF2B5EF4-FFF2-40B4-BE49-F238E27FC236}">
                <a16:creationId xmlns:a16="http://schemas.microsoft.com/office/drawing/2014/main" id="{BEE225C1-C7DF-4B70-AE82-F2CD19FA6781}"/>
              </a:ext>
            </a:extLst>
          </p:cNvPr>
          <p:cNvSpPr>
            <a:spLocks noGrp="1"/>
          </p:cNvSpPr>
          <p:nvPr>
            <p:ph type="sldNum" sz="quarter" idx="12"/>
          </p:nvPr>
        </p:nvSpPr>
        <p:spPr/>
        <p:txBody>
          <a:bodyPr/>
          <a:lstStyle>
            <a:lvl1pPr>
              <a:defRPr/>
            </a:lvl1pPr>
          </a:lstStyle>
          <a:p>
            <a:pPr defTabSz="609585">
              <a:defRPr/>
            </a:pPr>
            <a:fld id="{EFC39FAA-D329-4E4A-BC65-2C24F2EAF443}" type="slidenum">
              <a:rPr lang="en-US" smtClean="0">
                <a:solidFill>
                  <a:srgbClr val="B71E42"/>
                </a:solidFill>
              </a:rPr>
              <a:pPr defTabSz="609585">
                <a:defRPr/>
              </a:pPr>
              <a:t>‹N°›</a:t>
            </a:fld>
            <a:endParaRPr lang="en-US" dirty="0">
              <a:solidFill>
                <a:srgbClr val="B71E42"/>
              </a:solidFill>
            </a:endParaRPr>
          </a:p>
        </p:txBody>
      </p:sp>
    </p:spTree>
    <p:extLst>
      <p:ext uri="{BB962C8B-B14F-4D97-AF65-F5344CB8AC3E}">
        <p14:creationId xmlns:p14="http://schemas.microsoft.com/office/powerpoint/2010/main" val="676755953"/>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cxnSp>
        <p:nvCxnSpPr>
          <p:cNvPr id="7" name="Straight Connector 28">
            <a:extLst>
              <a:ext uri="{FF2B5EF4-FFF2-40B4-BE49-F238E27FC236}">
                <a16:creationId xmlns:a16="http://schemas.microsoft.com/office/drawing/2014/main" id="{9BEBDA3C-D071-4104-8734-6465EA16CCCB}"/>
              </a:ext>
            </a:extLst>
          </p:cNvPr>
          <p:cNvCxnSpPr/>
          <p:nvPr/>
        </p:nvCxnSpPr>
        <p:spPr>
          <a:xfrm>
            <a:off x="1454151" y="1847851"/>
            <a:ext cx="960754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7192" y="804165"/>
            <a:ext cx="9607661" cy="1056319"/>
          </a:xfrm>
        </p:spPr>
        <p:txBody>
          <a:bodyPr/>
          <a:lstStyle/>
          <a:p>
            <a:r>
              <a:rPr lang="fr-FR"/>
              <a:t>Modifiez le style du titre</a:t>
            </a:r>
            <a:endParaRPr lang="en-US" dirty="0"/>
          </a:p>
        </p:txBody>
      </p:sp>
      <p:sp>
        <p:nvSpPr>
          <p:cNvPr id="3" name="Text Placeholder 2"/>
          <p:cNvSpPr>
            <a:spLocks noGrp="1"/>
          </p:cNvSpPr>
          <p:nvPr>
            <p:ph type="body" idx="1"/>
          </p:nvPr>
        </p:nvSpPr>
        <p:spPr>
          <a:xfrm>
            <a:off x="1447191" y="2019550"/>
            <a:ext cx="4645152" cy="801943"/>
          </a:xfrm>
        </p:spPr>
        <p:txBody>
          <a:bodyPr anchor="b"/>
          <a:lstStyle>
            <a:lvl1pPr marL="0" indent="0">
              <a:lnSpc>
                <a:spcPct val="100000"/>
              </a:lnSpc>
              <a:buNone/>
              <a:defRPr sz="2200" b="0" cap="all" baseline="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447191" y="2824270"/>
            <a:ext cx="4645152" cy="264445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12363" y="2023004"/>
            <a:ext cx="4645152" cy="802237"/>
          </a:xfrm>
        </p:spPr>
        <p:txBody>
          <a:bodyPr anchor="b"/>
          <a:lstStyle>
            <a:lvl1pPr marL="0" indent="0">
              <a:lnSpc>
                <a:spcPct val="100000"/>
              </a:lnSpc>
              <a:buNone/>
              <a:defRPr sz="2200" b="0" cap="all" baseline="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412363" y="2821492"/>
            <a:ext cx="4645152" cy="263737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6">
            <a:extLst>
              <a:ext uri="{FF2B5EF4-FFF2-40B4-BE49-F238E27FC236}">
                <a16:creationId xmlns:a16="http://schemas.microsoft.com/office/drawing/2014/main" id="{521E5803-8365-4BB3-B5CC-FBFA5C4D716D}"/>
              </a:ext>
            </a:extLst>
          </p:cNvPr>
          <p:cNvSpPr>
            <a:spLocks noGrp="1"/>
          </p:cNvSpPr>
          <p:nvPr>
            <p:ph type="dt" sz="half" idx="10"/>
          </p:nvPr>
        </p:nvSpPr>
        <p:spPr/>
        <p:txBody>
          <a:bodyPr/>
          <a:lstStyle>
            <a:lvl1pPr>
              <a:defRPr/>
            </a:lvl1pPr>
          </a:lstStyle>
          <a:p>
            <a:pPr defTabSz="609585">
              <a:defRPr/>
            </a:pPr>
            <a:fld id="{9D1026CA-DB8B-4F58-8477-999FEEC55332}" type="datetimeFigureOut">
              <a:rPr lang="en-US" smtClean="0">
                <a:solidFill>
                  <a:prstClr val="black">
                    <a:tint val="75000"/>
                  </a:prstClr>
                </a:solidFill>
              </a:rPr>
              <a:pPr defTabSz="609585">
                <a:defRPr/>
              </a:pPr>
              <a:t>6/23/2022</a:t>
            </a:fld>
            <a:endParaRPr lang="en-US" dirty="0">
              <a:solidFill>
                <a:prstClr val="black">
                  <a:tint val="75000"/>
                </a:prstClr>
              </a:solidFill>
            </a:endParaRPr>
          </a:p>
        </p:txBody>
      </p:sp>
      <p:sp>
        <p:nvSpPr>
          <p:cNvPr id="9" name="Footer Placeholder 7">
            <a:extLst>
              <a:ext uri="{FF2B5EF4-FFF2-40B4-BE49-F238E27FC236}">
                <a16:creationId xmlns:a16="http://schemas.microsoft.com/office/drawing/2014/main" id="{BF659E39-0066-4EB2-B709-A9B41710884C}"/>
              </a:ext>
            </a:extLst>
          </p:cNvPr>
          <p:cNvSpPr>
            <a:spLocks noGrp="1"/>
          </p:cNvSpPr>
          <p:nvPr>
            <p:ph type="ftr" sz="quarter" idx="11"/>
          </p:nvPr>
        </p:nvSpPr>
        <p:spPr/>
        <p:txBody>
          <a:bodyPr/>
          <a:lstStyle>
            <a:lvl1pPr>
              <a:defRPr/>
            </a:lvl1pPr>
          </a:lstStyle>
          <a:p>
            <a:pPr defTabSz="609585">
              <a:defRPr/>
            </a:pPr>
            <a:endParaRPr lang="en-US">
              <a:solidFill>
                <a:prstClr val="black">
                  <a:tint val="75000"/>
                </a:prstClr>
              </a:solidFill>
            </a:endParaRPr>
          </a:p>
        </p:txBody>
      </p:sp>
      <p:sp>
        <p:nvSpPr>
          <p:cNvPr id="10" name="Slide Number Placeholder 8">
            <a:extLst>
              <a:ext uri="{FF2B5EF4-FFF2-40B4-BE49-F238E27FC236}">
                <a16:creationId xmlns:a16="http://schemas.microsoft.com/office/drawing/2014/main" id="{6F0218EB-6BE7-419E-9E7F-AB60A8090B01}"/>
              </a:ext>
            </a:extLst>
          </p:cNvPr>
          <p:cNvSpPr>
            <a:spLocks noGrp="1"/>
          </p:cNvSpPr>
          <p:nvPr>
            <p:ph type="sldNum" sz="quarter" idx="12"/>
          </p:nvPr>
        </p:nvSpPr>
        <p:spPr/>
        <p:txBody>
          <a:bodyPr/>
          <a:lstStyle>
            <a:lvl1pPr>
              <a:defRPr/>
            </a:lvl1pPr>
          </a:lstStyle>
          <a:p>
            <a:pPr defTabSz="609585">
              <a:defRPr/>
            </a:pPr>
            <a:fld id="{4953BBA6-F9D9-4971-BD0D-F9623D3ECAC9}" type="slidenum">
              <a:rPr lang="en-US" smtClean="0">
                <a:solidFill>
                  <a:srgbClr val="B71E42"/>
                </a:solidFill>
              </a:rPr>
              <a:pPr defTabSz="609585">
                <a:defRPr/>
              </a:pPr>
              <a:t>‹N°›</a:t>
            </a:fld>
            <a:endParaRPr lang="en-US" dirty="0">
              <a:solidFill>
                <a:srgbClr val="B71E42"/>
              </a:solidFill>
            </a:endParaRPr>
          </a:p>
        </p:txBody>
      </p:sp>
    </p:spTree>
    <p:extLst>
      <p:ext uri="{BB962C8B-B14F-4D97-AF65-F5344CB8AC3E}">
        <p14:creationId xmlns:p14="http://schemas.microsoft.com/office/powerpoint/2010/main" val="251221487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81D1F5-AD8D-46FB-85DD-7FA1039065E3}"/>
              </a:ext>
            </a:extLst>
          </p:cNvPr>
          <p:cNvSpPr>
            <a:spLocks noGrp="1"/>
          </p:cNvSpPr>
          <p:nvPr>
            <p:ph type="title"/>
          </p:nvPr>
        </p:nvSpPr>
        <p:spPr/>
        <p:txBody>
          <a:bodyPr/>
          <a:lstStyle/>
          <a:p>
            <a:r>
              <a:rPr lang="fr-FR"/>
              <a:t>Modifiez le style du titre</a:t>
            </a:r>
            <a:endParaRPr lang="fr-CM"/>
          </a:p>
        </p:txBody>
      </p:sp>
      <p:sp>
        <p:nvSpPr>
          <p:cNvPr id="3" name="Espace réservé du contenu 2">
            <a:extLst>
              <a:ext uri="{FF2B5EF4-FFF2-40B4-BE49-F238E27FC236}">
                <a16:creationId xmlns:a16="http://schemas.microsoft.com/office/drawing/2014/main" id="{AB968521-0441-4750-96AF-5082D4AC36C1}"/>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Espace réservé du contenu 3">
            <a:extLst>
              <a:ext uri="{FF2B5EF4-FFF2-40B4-BE49-F238E27FC236}">
                <a16:creationId xmlns:a16="http://schemas.microsoft.com/office/drawing/2014/main" id="{A2DFB836-64C6-4CDC-9A78-D6107BBD12F8}"/>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5" name="Espace réservé de la date 4">
            <a:extLst>
              <a:ext uri="{FF2B5EF4-FFF2-40B4-BE49-F238E27FC236}">
                <a16:creationId xmlns:a16="http://schemas.microsoft.com/office/drawing/2014/main" id="{49DF1655-43A7-44A3-A945-A92C8421B285}"/>
              </a:ext>
            </a:extLst>
          </p:cNvPr>
          <p:cNvSpPr>
            <a:spLocks noGrp="1"/>
          </p:cNvSpPr>
          <p:nvPr>
            <p:ph type="dt" sz="half" idx="10"/>
          </p:nvPr>
        </p:nvSpPr>
        <p:spPr/>
        <p:txBody>
          <a:bodyPr/>
          <a:lstStyle/>
          <a:p>
            <a:fld id="{E86EAF0E-83EA-4B66-B1DB-5517274977DF}" type="datetimeFigureOut">
              <a:rPr lang="fr-CM" smtClean="0"/>
              <a:t>23/06/2022</a:t>
            </a:fld>
            <a:endParaRPr lang="fr-CM" dirty="0"/>
          </a:p>
        </p:txBody>
      </p:sp>
      <p:sp>
        <p:nvSpPr>
          <p:cNvPr id="6" name="Espace réservé du pied de page 5">
            <a:extLst>
              <a:ext uri="{FF2B5EF4-FFF2-40B4-BE49-F238E27FC236}">
                <a16:creationId xmlns:a16="http://schemas.microsoft.com/office/drawing/2014/main" id="{843E8705-DEEE-48B0-9304-95D6F467BA0F}"/>
              </a:ext>
            </a:extLst>
          </p:cNvPr>
          <p:cNvSpPr>
            <a:spLocks noGrp="1"/>
          </p:cNvSpPr>
          <p:nvPr>
            <p:ph type="ftr" sz="quarter" idx="11"/>
          </p:nvPr>
        </p:nvSpPr>
        <p:spPr/>
        <p:txBody>
          <a:bodyPr/>
          <a:lstStyle/>
          <a:p>
            <a:endParaRPr lang="fr-CM" dirty="0"/>
          </a:p>
        </p:txBody>
      </p:sp>
      <p:sp>
        <p:nvSpPr>
          <p:cNvPr id="7" name="Espace réservé du numéro de diapositive 6">
            <a:extLst>
              <a:ext uri="{FF2B5EF4-FFF2-40B4-BE49-F238E27FC236}">
                <a16:creationId xmlns:a16="http://schemas.microsoft.com/office/drawing/2014/main" id="{82A91B5D-CC34-4D58-A6F5-903AD7B789F6}"/>
              </a:ext>
            </a:extLst>
          </p:cNvPr>
          <p:cNvSpPr>
            <a:spLocks noGrp="1"/>
          </p:cNvSpPr>
          <p:nvPr>
            <p:ph type="sldNum" sz="quarter" idx="12"/>
          </p:nvPr>
        </p:nvSpPr>
        <p:spPr/>
        <p:txBody>
          <a:bodyPr/>
          <a:lstStyle/>
          <a:p>
            <a:fld id="{8D6D632F-ABED-4E98-85DD-84A7A27501E3}" type="slidenum">
              <a:rPr lang="fr-CM" smtClean="0"/>
              <a:t>‹N°›</a:t>
            </a:fld>
            <a:endParaRPr lang="fr-CM" dirty="0"/>
          </a:p>
        </p:txBody>
      </p:sp>
    </p:spTree>
    <p:extLst>
      <p:ext uri="{BB962C8B-B14F-4D97-AF65-F5344CB8AC3E}">
        <p14:creationId xmlns:p14="http://schemas.microsoft.com/office/powerpoint/2010/main" val="6758891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cxnSp>
        <p:nvCxnSpPr>
          <p:cNvPr id="3" name="Straight Connector 24">
            <a:extLst>
              <a:ext uri="{FF2B5EF4-FFF2-40B4-BE49-F238E27FC236}">
                <a16:creationId xmlns:a16="http://schemas.microsoft.com/office/drawing/2014/main" id="{4DD651F2-172E-4964-A0F9-D4DE4D6C040E}"/>
              </a:ext>
            </a:extLst>
          </p:cNvPr>
          <p:cNvCxnSpPr/>
          <p:nvPr/>
        </p:nvCxnSpPr>
        <p:spPr>
          <a:xfrm>
            <a:off x="1454151" y="1847851"/>
            <a:ext cx="960754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4" name="Date Placeholder 2">
            <a:extLst>
              <a:ext uri="{FF2B5EF4-FFF2-40B4-BE49-F238E27FC236}">
                <a16:creationId xmlns:a16="http://schemas.microsoft.com/office/drawing/2014/main" id="{8F5E7BE7-FEF4-4C84-8D6D-3B4D5815CF81}"/>
              </a:ext>
            </a:extLst>
          </p:cNvPr>
          <p:cNvSpPr>
            <a:spLocks noGrp="1"/>
          </p:cNvSpPr>
          <p:nvPr>
            <p:ph type="dt" sz="half" idx="10"/>
          </p:nvPr>
        </p:nvSpPr>
        <p:spPr/>
        <p:txBody>
          <a:bodyPr/>
          <a:lstStyle>
            <a:lvl1pPr>
              <a:defRPr/>
            </a:lvl1pPr>
          </a:lstStyle>
          <a:p>
            <a:pPr defTabSz="609585">
              <a:defRPr/>
            </a:pPr>
            <a:fld id="{2DE8FD8F-4585-4D92-8BA4-27EFFB4B71CB}" type="datetimeFigureOut">
              <a:rPr lang="en-US" smtClean="0">
                <a:solidFill>
                  <a:prstClr val="black">
                    <a:tint val="75000"/>
                  </a:prstClr>
                </a:solidFill>
              </a:rPr>
              <a:pPr defTabSz="609585">
                <a:defRPr/>
              </a:pPr>
              <a:t>6/23/2022</a:t>
            </a:fld>
            <a:endParaRPr lang="en-US" dirty="0">
              <a:solidFill>
                <a:prstClr val="black">
                  <a:tint val="75000"/>
                </a:prstClr>
              </a:solidFill>
            </a:endParaRPr>
          </a:p>
        </p:txBody>
      </p:sp>
      <p:sp>
        <p:nvSpPr>
          <p:cNvPr id="5" name="Footer Placeholder 3">
            <a:extLst>
              <a:ext uri="{FF2B5EF4-FFF2-40B4-BE49-F238E27FC236}">
                <a16:creationId xmlns:a16="http://schemas.microsoft.com/office/drawing/2014/main" id="{FA37F63F-FFDE-4DCA-8272-1D0B57113A78}"/>
              </a:ext>
            </a:extLst>
          </p:cNvPr>
          <p:cNvSpPr>
            <a:spLocks noGrp="1"/>
          </p:cNvSpPr>
          <p:nvPr>
            <p:ph type="ftr" sz="quarter" idx="11"/>
          </p:nvPr>
        </p:nvSpPr>
        <p:spPr/>
        <p:txBody>
          <a:bodyPr/>
          <a:lstStyle>
            <a:lvl1pPr>
              <a:defRPr/>
            </a:lvl1pPr>
          </a:lstStyle>
          <a:p>
            <a:pPr defTabSz="609585">
              <a:defRPr/>
            </a:pPr>
            <a:endParaRPr lang="en-US">
              <a:solidFill>
                <a:prstClr val="black">
                  <a:tint val="75000"/>
                </a:prstClr>
              </a:solidFill>
            </a:endParaRPr>
          </a:p>
        </p:txBody>
      </p:sp>
      <p:sp>
        <p:nvSpPr>
          <p:cNvPr id="6" name="Slide Number Placeholder 4">
            <a:extLst>
              <a:ext uri="{FF2B5EF4-FFF2-40B4-BE49-F238E27FC236}">
                <a16:creationId xmlns:a16="http://schemas.microsoft.com/office/drawing/2014/main" id="{B6D015C0-747F-46D1-9A14-994CA8EE77D7}"/>
              </a:ext>
            </a:extLst>
          </p:cNvPr>
          <p:cNvSpPr>
            <a:spLocks noGrp="1"/>
          </p:cNvSpPr>
          <p:nvPr>
            <p:ph type="sldNum" sz="quarter" idx="12"/>
          </p:nvPr>
        </p:nvSpPr>
        <p:spPr/>
        <p:txBody>
          <a:bodyPr/>
          <a:lstStyle>
            <a:lvl1pPr>
              <a:defRPr/>
            </a:lvl1pPr>
          </a:lstStyle>
          <a:p>
            <a:pPr defTabSz="609585">
              <a:defRPr/>
            </a:pPr>
            <a:fld id="{5DC8AC8F-3790-489A-97C9-C4643010F4A7}" type="slidenum">
              <a:rPr lang="en-US" smtClean="0">
                <a:solidFill>
                  <a:srgbClr val="B71E42"/>
                </a:solidFill>
              </a:rPr>
              <a:pPr defTabSz="609585">
                <a:defRPr/>
              </a:pPr>
              <a:t>‹N°›</a:t>
            </a:fld>
            <a:endParaRPr lang="en-US" dirty="0">
              <a:solidFill>
                <a:srgbClr val="B71E42"/>
              </a:solidFill>
            </a:endParaRPr>
          </a:p>
        </p:txBody>
      </p:sp>
    </p:spTree>
    <p:extLst>
      <p:ext uri="{BB962C8B-B14F-4D97-AF65-F5344CB8AC3E}">
        <p14:creationId xmlns:p14="http://schemas.microsoft.com/office/powerpoint/2010/main" val="4211068102"/>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A925EB-7811-4642-99FB-9B453760360F}"/>
              </a:ext>
            </a:extLst>
          </p:cNvPr>
          <p:cNvSpPr>
            <a:spLocks noGrp="1"/>
          </p:cNvSpPr>
          <p:nvPr>
            <p:ph type="dt" sz="half" idx="10"/>
          </p:nvPr>
        </p:nvSpPr>
        <p:spPr/>
        <p:txBody>
          <a:bodyPr/>
          <a:lstStyle>
            <a:lvl1pPr>
              <a:defRPr/>
            </a:lvl1pPr>
          </a:lstStyle>
          <a:p>
            <a:pPr defTabSz="609585">
              <a:defRPr/>
            </a:pPr>
            <a:fld id="{00CDF948-7EC2-416F-82FE-F4BFC0494A2C}" type="datetimeFigureOut">
              <a:rPr lang="en-US" smtClean="0">
                <a:solidFill>
                  <a:prstClr val="black">
                    <a:tint val="75000"/>
                  </a:prstClr>
                </a:solidFill>
              </a:rPr>
              <a:pPr defTabSz="609585">
                <a:defRPr/>
              </a:pPr>
              <a:t>6/23/2022</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F47B90CB-9FF6-4DDF-9F1F-520FF66A66D9}"/>
              </a:ext>
            </a:extLst>
          </p:cNvPr>
          <p:cNvSpPr>
            <a:spLocks noGrp="1"/>
          </p:cNvSpPr>
          <p:nvPr>
            <p:ph type="ftr" sz="quarter" idx="11"/>
          </p:nvPr>
        </p:nvSpPr>
        <p:spPr/>
        <p:txBody>
          <a:bodyPr/>
          <a:lstStyle>
            <a:lvl1pPr>
              <a:defRPr/>
            </a:lvl1pPr>
          </a:lstStyle>
          <a:p>
            <a:pPr defTabSz="609585">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096F7AD-3859-4B77-A8E7-5088A409B10E}"/>
              </a:ext>
            </a:extLst>
          </p:cNvPr>
          <p:cNvSpPr>
            <a:spLocks noGrp="1"/>
          </p:cNvSpPr>
          <p:nvPr>
            <p:ph type="sldNum" sz="quarter" idx="12"/>
          </p:nvPr>
        </p:nvSpPr>
        <p:spPr/>
        <p:txBody>
          <a:bodyPr/>
          <a:lstStyle>
            <a:lvl1pPr>
              <a:defRPr/>
            </a:lvl1pPr>
          </a:lstStyle>
          <a:p>
            <a:pPr defTabSz="609585">
              <a:defRPr/>
            </a:pPr>
            <a:fld id="{2656AE0C-CC5A-4DDB-A9B5-A3B9CE2C20EA}" type="slidenum">
              <a:rPr lang="en-US" smtClean="0">
                <a:solidFill>
                  <a:srgbClr val="B71E42"/>
                </a:solidFill>
              </a:rPr>
              <a:pPr defTabSz="609585">
                <a:defRPr/>
              </a:pPr>
              <a:t>‹N°›</a:t>
            </a:fld>
            <a:endParaRPr lang="en-US" dirty="0">
              <a:solidFill>
                <a:srgbClr val="B71E42"/>
              </a:solidFill>
            </a:endParaRPr>
          </a:p>
        </p:txBody>
      </p:sp>
    </p:spTree>
    <p:extLst>
      <p:ext uri="{BB962C8B-B14F-4D97-AF65-F5344CB8AC3E}">
        <p14:creationId xmlns:p14="http://schemas.microsoft.com/office/powerpoint/2010/main" val="1659156614"/>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cxnSp>
        <p:nvCxnSpPr>
          <p:cNvPr id="5" name="Straight Connector 16">
            <a:extLst>
              <a:ext uri="{FF2B5EF4-FFF2-40B4-BE49-F238E27FC236}">
                <a16:creationId xmlns:a16="http://schemas.microsoft.com/office/drawing/2014/main" id="{9CBBDA67-AA3E-439F-8FD5-34E565D1887C}"/>
              </a:ext>
            </a:extLst>
          </p:cNvPr>
          <p:cNvCxnSpPr/>
          <p:nvPr/>
        </p:nvCxnSpPr>
        <p:spPr>
          <a:xfrm>
            <a:off x="1447800" y="3204633"/>
            <a:ext cx="327025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4672" y="798973"/>
            <a:ext cx="3273099" cy="2247117"/>
          </a:xfrm>
        </p:spPr>
        <p:txBody>
          <a:bodyPr anchor="b"/>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5043714" y="798973"/>
            <a:ext cx="6012471" cy="4658827"/>
          </a:xfrm>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44672" y="3205492"/>
            <a:ext cx="3275013" cy="2248181"/>
          </a:xfrm>
        </p:spPr>
        <p:txBody>
          <a:bodyPr/>
          <a:lstStyle>
            <a:lvl1pPr marL="0" indent="0" algn="l">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Modifier les styles du texte du masque</a:t>
            </a:r>
          </a:p>
        </p:txBody>
      </p:sp>
      <p:sp>
        <p:nvSpPr>
          <p:cNvPr id="6" name="Date Placeholder 4">
            <a:extLst>
              <a:ext uri="{FF2B5EF4-FFF2-40B4-BE49-F238E27FC236}">
                <a16:creationId xmlns:a16="http://schemas.microsoft.com/office/drawing/2014/main" id="{3FFF6E73-56EE-4F45-BBC7-54711FE27AFF}"/>
              </a:ext>
            </a:extLst>
          </p:cNvPr>
          <p:cNvSpPr>
            <a:spLocks noGrp="1"/>
          </p:cNvSpPr>
          <p:nvPr>
            <p:ph type="dt" sz="half" idx="10"/>
          </p:nvPr>
        </p:nvSpPr>
        <p:spPr/>
        <p:txBody>
          <a:bodyPr/>
          <a:lstStyle>
            <a:lvl1pPr>
              <a:defRPr/>
            </a:lvl1pPr>
          </a:lstStyle>
          <a:p>
            <a:pPr defTabSz="609585">
              <a:defRPr/>
            </a:pPr>
            <a:fld id="{897D4291-3E7E-43F4-A92D-2A058712595C}" type="datetimeFigureOut">
              <a:rPr lang="en-US" smtClean="0">
                <a:solidFill>
                  <a:prstClr val="black">
                    <a:tint val="75000"/>
                  </a:prstClr>
                </a:solidFill>
              </a:rPr>
              <a:pPr defTabSz="609585">
                <a:defRPr/>
              </a:pPr>
              <a:t>6/23/2022</a:t>
            </a:fld>
            <a:endParaRPr lang="en-US" dirty="0">
              <a:solidFill>
                <a:prstClr val="black">
                  <a:tint val="75000"/>
                </a:prstClr>
              </a:solidFill>
            </a:endParaRPr>
          </a:p>
        </p:txBody>
      </p:sp>
      <p:sp>
        <p:nvSpPr>
          <p:cNvPr id="7" name="Footer Placeholder 5">
            <a:extLst>
              <a:ext uri="{FF2B5EF4-FFF2-40B4-BE49-F238E27FC236}">
                <a16:creationId xmlns:a16="http://schemas.microsoft.com/office/drawing/2014/main" id="{D3023F8E-1688-4DE0-B7E2-9D0B087DA45A}"/>
              </a:ext>
            </a:extLst>
          </p:cNvPr>
          <p:cNvSpPr>
            <a:spLocks noGrp="1"/>
          </p:cNvSpPr>
          <p:nvPr>
            <p:ph type="ftr" sz="quarter" idx="11"/>
          </p:nvPr>
        </p:nvSpPr>
        <p:spPr/>
        <p:txBody>
          <a:bodyPr/>
          <a:lstStyle>
            <a:lvl1pPr>
              <a:defRPr/>
            </a:lvl1pPr>
          </a:lstStyle>
          <a:p>
            <a:pPr defTabSz="609585">
              <a:defRPr/>
            </a:pPr>
            <a:endParaRPr lang="en-US">
              <a:solidFill>
                <a:prstClr val="black">
                  <a:tint val="75000"/>
                </a:prstClr>
              </a:solidFill>
            </a:endParaRPr>
          </a:p>
        </p:txBody>
      </p:sp>
      <p:sp>
        <p:nvSpPr>
          <p:cNvPr id="8" name="Slide Number Placeholder 6">
            <a:extLst>
              <a:ext uri="{FF2B5EF4-FFF2-40B4-BE49-F238E27FC236}">
                <a16:creationId xmlns:a16="http://schemas.microsoft.com/office/drawing/2014/main" id="{BF25653D-7C27-467F-80C4-9817CDA17258}"/>
              </a:ext>
            </a:extLst>
          </p:cNvPr>
          <p:cNvSpPr>
            <a:spLocks noGrp="1"/>
          </p:cNvSpPr>
          <p:nvPr>
            <p:ph type="sldNum" sz="quarter" idx="12"/>
          </p:nvPr>
        </p:nvSpPr>
        <p:spPr/>
        <p:txBody>
          <a:bodyPr/>
          <a:lstStyle>
            <a:lvl1pPr>
              <a:defRPr/>
            </a:lvl1pPr>
          </a:lstStyle>
          <a:p>
            <a:pPr defTabSz="609585">
              <a:defRPr/>
            </a:pPr>
            <a:fld id="{0B232A50-D817-4398-820E-929FFA649C85}" type="slidenum">
              <a:rPr lang="en-US" smtClean="0">
                <a:solidFill>
                  <a:srgbClr val="B71E42"/>
                </a:solidFill>
              </a:rPr>
              <a:pPr defTabSz="609585">
                <a:defRPr/>
              </a:pPr>
              <a:t>‹N°›</a:t>
            </a:fld>
            <a:endParaRPr lang="en-US" dirty="0">
              <a:solidFill>
                <a:srgbClr val="B71E42"/>
              </a:solidFill>
            </a:endParaRPr>
          </a:p>
        </p:txBody>
      </p:sp>
    </p:spTree>
    <p:extLst>
      <p:ext uri="{BB962C8B-B14F-4D97-AF65-F5344CB8AC3E}">
        <p14:creationId xmlns:p14="http://schemas.microsoft.com/office/powerpoint/2010/main" val="2740785323"/>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5" name="Group 7"/>
          <p:cNvGrpSpPr>
            <a:grpSpLocks/>
          </p:cNvGrpSpPr>
          <p:nvPr/>
        </p:nvGrpSpPr>
        <p:grpSpPr bwMode="auto">
          <a:xfrm>
            <a:off x="7478185" y="482600"/>
            <a:ext cx="4074583" cy="5147733"/>
            <a:chOff x="7477387" y="482170"/>
            <a:chExt cx="4074533" cy="5149101"/>
          </a:xfrm>
        </p:grpSpPr>
        <p:sp>
          <p:nvSpPr>
            <p:cNvPr id="6" name="Rectangle 5">
              <a:extLst>
                <a:ext uri="{FF2B5EF4-FFF2-40B4-BE49-F238E27FC236}">
                  <a16:creationId xmlns:a16="http://schemas.microsoft.com/office/drawing/2014/main" id="{CB8E11FB-AD2D-4D2E-8424-DD7D70E37904}"/>
                </a:ext>
              </a:extLst>
            </p:cNvPr>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7" name="Rectangle 6">
              <a:extLst>
                <a:ext uri="{FF2B5EF4-FFF2-40B4-BE49-F238E27FC236}">
                  <a16:creationId xmlns:a16="http://schemas.microsoft.com/office/drawing/2014/main" id="{A6A31FD2-8523-4341-8305-13A41828CBA8}"/>
                </a:ext>
              </a:extLst>
            </p:cNvPr>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cxnSp>
        <p:nvCxnSpPr>
          <p:cNvPr id="8" name="Straight Connector 30">
            <a:extLst>
              <a:ext uri="{FF2B5EF4-FFF2-40B4-BE49-F238E27FC236}">
                <a16:creationId xmlns:a16="http://schemas.microsoft.com/office/drawing/2014/main" id="{EAFCEF81-A8B5-4C08-8E5B-7D93E0CE0515}"/>
              </a:ext>
            </a:extLst>
          </p:cNvPr>
          <p:cNvCxnSpPr/>
          <p:nvPr/>
        </p:nvCxnSpPr>
        <p:spPr>
          <a:xfrm>
            <a:off x="1447801" y="3143251"/>
            <a:ext cx="5526617"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207" y="1129513"/>
            <a:ext cx="5532328" cy="1830584"/>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8124389" y="1122543"/>
            <a:ext cx="2791171" cy="3866327"/>
          </a:xfrm>
          <a:solidFill>
            <a:schemeClr val="bg1">
              <a:lumMod val="85000"/>
            </a:schemeClr>
          </a:solidFill>
          <a:ln w="9525" cap="sq">
            <a:noFill/>
            <a:miter lim="800000"/>
          </a:ln>
          <a:effectLst/>
        </p:spPr>
        <p:txBody>
          <a:bodyPr rtlCol="0">
            <a:normAutofit/>
          </a:bodyPr>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1450330" y="3145993"/>
            <a:ext cx="5524404" cy="2003743"/>
          </a:xfrm>
        </p:spPr>
        <p:txBody>
          <a:bodyPr/>
          <a:lstStyle>
            <a:lvl1pPr marL="0" indent="0" algn="l">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Modifier les styles du texte du masque</a:t>
            </a:r>
          </a:p>
        </p:txBody>
      </p:sp>
      <p:sp>
        <p:nvSpPr>
          <p:cNvPr id="9" name="Date Placeholder 4">
            <a:extLst>
              <a:ext uri="{FF2B5EF4-FFF2-40B4-BE49-F238E27FC236}">
                <a16:creationId xmlns:a16="http://schemas.microsoft.com/office/drawing/2014/main" id="{F423D9B7-EBDA-46D2-9A34-BFCB57F60758}"/>
              </a:ext>
            </a:extLst>
          </p:cNvPr>
          <p:cNvSpPr>
            <a:spLocks noGrp="1"/>
          </p:cNvSpPr>
          <p:nvPr>
            <p:ph type="dt" sz="half" idx="10"/>
          </p:nvPr>
        </p:nvSpPr>
        <p:spPr>
          <a:xfrm>
            <a:off x="1447801" y="5469468"/>
            <a:ext cx="5526617" cy="319617"/>
          </a:xfrm>
        </p:spPr>
        <p:txBody>
          <a:bodyPr/>
          <a:lstStyle>
            <a:lvl1pPr algn="l">
              <a:defRPr/>
            </a:lvl1pPr>
          </a:lstStyle>
          <a:p>
            <a:pPr defTabSz="609585">
              <a:defRPr/>
            </a:pPr>
            <a:fld id="{E2DE28CB-BDBA-49CB-A48C-16AFCBB4FAEA}" type="datetimeFigureOut">
              <a:rPr lang="en-US" smtClean="0">
                <a:solidFill>
                  <a:prstClr val="black">
                    <a:tint val="75000"/>
                  </a:prstClr>
                </a:solidFill>
              </a:rPr>
              <a:pPr defTabSz="609585">
                <a:defRPr/>
              </a:pPr>
              <a:t>6/23/2022</a:t>
            </a:fld>
            <a:endParaRPr lang="en-US" dirty="0">
              <a:solidFill>
                <a:prstClr val="black">
                  <a:tint val="75000"/>
                </a:prstClr>
              </a:solidFill>
            </a:endParaRPr>
          </a:p>
        </p:txBody>
      </p:sp>
      <p:sp>
        <p:nvSpPr>
          <p:cNvPr id="10" name="Footer Placeholder 5">
            <a:extLst>
              <a:ext uri="{FF2B5EF4-FFF2-40B4-BE49-F238E27FC236}">
                <a16:creationId xmlns:a16="http://schemas.microsoft.com/office/drawing/2014/main" id="{441F7A5C-272C-44C1-BFDA-6213BA6DB226}"/>
              </a:ext>
            </a:extLst>
          </p:cNvPr>
          <p:cNvSpPr>
            <a:spLocks noGrp="1"/>
          </p:cNvSpPr>
          <p:nvPr>
            <p:ph type="ftr" sz="quarter" idx="11"/>
          </p:nvPr>
        </p:nvSpPr>
        <p:spPr>
          <a:xfrm>
            <a:off x="1447801" y="319617"/>
            <a:ext cx="5541433" cy="319616"/>
          </a:xfrm>
        </p:spPr>
        <p:txBody>
          <a:bodyPr/>
          <a:lstStyle>
            <a:lvl1pPr>
              <a:defRPr/>
            </a:lvl1pPr>
          </a:lstStyle>
          <a:p>
            <a:pPr defTabSz="609585">
              <a:defRPr/>
            </a:pPr>
            <a:endParaRPr lang="en-US">
              <a:solidFill>
                <a:prstClr val="black">
                  <a:tint val="75000"/>
                </a:prstClr>
              </a:solidFill>
            </a:endParaRPr>
          </a:p>
        </p:txBody>
      </p:sp>
      <p:sp>
        <p:nvSpPr>
          <p:cNvPr id="11" name="Slide Number Placeholder 6">
            <a:extLst>
              <a:ext uri="{FF2B5EF4-FFF2-40B4-BE49-F238E27FC236}">
                <a16:creationId xmlns:a16="http://schemas.microsoft.com/office/drawing/2014/main" id="{B24A1575-6D3F-4188-8105-66589666335C}"/>
              </a:ext>
            </a:extLst>
          </p:cNvPr>
          <p:cNvSpPr>
            <a:spLocks noGrp="1"/>
          </p:cNvSpPr>
          <p:nvPr>
            <p:ph type="sldNum" sz="quarter" idx="12"/>
          </p:nvPr>
        </p:nvSpPr>
        <p:spPr/>
        <p:txBody>
          <a:bodyPr/>
          <a:lstStyle>
            <a:lvl1pPr>
              <a:defRPr/>
            </a:lvl1pPr>
          </a:lstStyle>
          <a:p>
            <a:pPr defTabSz="609585">
              <a:defRPr/>
            </a:pPr>
            <a:fld id="{27BE0A3D-584C-40FA-BA9B-4AA86689FEF1}" type="slidenum">
              <a:rPr lang="en-US" smtClean="0">
                <a:solidFill>
                  <a:srgbClr val="B71E42"/>
                </a:solidFill>
              </a:rPr>
              <a:pPr defTabSz="609585">
                <a:defRPr/>
              </a:pPr>
              <a:t>‹N°›</a:t>
            </a:fld>
            <a:endParaRPr lang="en-US" dirty="0">
              <a:solidFill>
                <a:srgbClr val="B71E42"/>
              </a:solidFill>
            </a:endParaRPr>
          </a:p>
        </p:txBody>
      </p:sp>
    </p:spTree>
    <p:extLst>
      <p:ext uri="{BB962C8B-B14F-4D97-AF65-F5344CB8AC3E}">
        <p14:creationId xmlns:p14="http://schemas.microsoft.com/office/powerpoint/2010/main" val="1595453193"/>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cxnSp>
        <p:nvCxnSpPr>
          <p:cNvPr id="4" name="Straight Connector 25">
            <a:extLst>
              <a:ext uri="{FF2B5EF4-FFF2-40B4-BE49-F238E27FC236}">
                <a16:creationId xmlns:a16="http://schemas.microsoft.com/office/drawing/2014/main" id="{70586254-E189-4253-AA30-79D4C178B49B}"/>
              </a:ext>
            </a:extLst>
          </p:cNvPr>
          <p:cNvCxnSpPr/>
          <p:nvPr/>
        </p:nvCxnSpPr>
        <p:spPr>
          <a:xfrm>
            <a:off x="1454151" y="1847851"/>
            <a:ext cx="960754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a:extLst>
              <a:ext uri="{FF2B5EF4-FFF2-40B4-BE49-F238E27FC236}">
                <a16:creationId xmlns:a16="http://schemas.microsoft.com/office/drawing/2014/main" id="{63ED8981-C014-4210-ACCD-AD7D25D56F2C}"/>
              </a:ext>
            </a:extLst>
          </p:cNvPr>
          <p:cNvSpPr>
            <a:spLocks noGrp="1"/>
          </p:cNvSpPr>
          <p:nvPr>
            <p:ph type="dt" sz="half" idx="10"/>
          </p:nvPr>
        </p:nvSpPr>
        <p:spPr/>
        <p:txBody>
          <a:bodyPr/>
          <a:lstStyle>
            <a:lvl1pPr>
              <a:defRPr/>
            </a:lvl1pPr>
          </a:lstStyle>
          <a:p>
            <a:pPr defTabSz="609585">
              <a:defRPr/>
            </a:pPr>
            <a:fld id="{39B7564E-2F0F-4038-9681-4194E87C8054}" type="datetimeFigureOut">
              <a:rPr lang="en-US" smtClean="0">
                <a:solidFill>
                  <a:prstClr val="black">
                    <a:tint val="75000"/>
                  </a:prstClr>
                </a:solidFill>
              </a:rPr>
              <a:pPr defTabSz="609585">
                <a:defRPr/>
              </a:pPr>
              <a:t>6/23/2022</a:t>
            </a:fld>
            <a:endParaRPr lang="en-US" dirty="0">
              <a:solidFill>
                <a:prstClr val="black">
                  <a:tint val="75000"/>
                </a:prstClr>
              </a:solidFill>
            </a:endParaRPr>
          </a:p>
        </p:txBody>
      </p:sp>
      <p:sp>
        <p:nvSpPr>
          <p:cNvPr id="6" name="Footer Placeholder 4">
            <a:extLst>
              <a:ext uri="{FF2B5EF4-FFF2-40B4-BE49-F238E27FC236}">
                <a16:creationId xmlns:a16="http://schemas.microsoft.com/office/drawing/2014/main" id="{3A6F8948-7135-4897-B280-D75BC38C581B}"/>
              </a:ext>
            </a:extLst>
          </p:cNvPr>
          <p:cNvSpPr>
            <a:spLocks noGrp="1"/>
          </p:cNvSpPr>
          <p:nvPr>
            <p:ph type="ftr" sz="quarter" idx="11"/>
          </p:nvPr>
        </p:nvSpPr>
        <p:spPr/>
        <p:txBody>
          <a:bodyPr/>
          <a:lstStyle>
            <a:lvl1pPr>
              <a:defRPr/>
            </a:lvl1pPr>
          </a:lstStyle>
          <a:p>
            <a:pPr defTabSz="609585">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F6966A79-D17A-4E56-9D83-D4A546C0D202}"/>
              </a:ext>
            </a:extLst>
          </p:cNvPr>
          <p:cNvSpPr>
            <a:spLocks noGrp="1"/>
          </p:cNvSpPr>
          <p:nvPr>
            <p:ph type="sldNum" sz="quarter" idx="12"/>
          </p:nvPr>
        </p:nvSpPr>
        <p:spPr/>
        <p:txBody>
          <a:bodyPr/>
          <a:lstStyle>
            <a:lvl1pPr>
              <a:defRPr/>
            </a:lvl1pPr>
          </a:lstStyle>
          <a:p>
            <a:pPr defTabSz="609585">
              <a:defRPr/>
            </a:pPr>
            <a:fld id="{A6AE5220-1F61-4031-9EAF-D081154B1834}" type="slidenum">
              <a:rPr lang="en-US" smtClean="0">
                <a:solidFill>
                  <a:srgbClr val="B71E42"/>
                </a:solidFill>
              </a:rPr>
              <a:pPr defTabSz="609585">
                <a:defRPr/>
              </a:pPr>
              <a:t>‹N°›</a:t>
            </a:fld>
            <a:endParaRPr lang="en-US" dirty="0">
              <a:solidFill>
                <a:srgbClr val="B71E42"/>
              </a:solidFill>
            </a:endParaRPr>
          </a:p>
        </p:txBody>
      </p:sp>
    </p:spTree>
    <p:extLst>
      <p:ext uri="{BB962C8B-B14F-4D97-AF65-F5344CB8AC3E}">
        <p14:creationId xmlns:p14="http://schemas.microsoft.com/office/powerpoint/2010/main" val="3488843140"/>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cxnSp>
        <p:nvCxnSpPr>
          <p:cNvPr id="4" name="Straight Connector 14">
            <a:extLst>
              <a:ext uri="{FF2B5EF4-FFF2-40B4-BE49-F238E27FC236}">
                <a16:creationId xmlns:a16="http://schemas.microsoft.com/office/drawing/2014/main" id="{597F6A5B-3FE3-4DB1-AEFB-FE70E8134952}"/>
              </a:ext>
            </a:extLst>
          </p:cNvPr>
          <p:cNvCxnSpPr/>
          <p:nvPr/>
        </p:nvCxnSpPr>
        <p:spPr>
          <a:xfrm>
            <a:off x="9438217" y="797985"/>
            <a:ext cx="0" cy="466090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Vertical Title 1"/>
          <p:cNvSpPr>
            <a:spLocks noGrp="1"/>
          </p:cNvSpPr>
          <p:nvPr>
            <p:ph type="title" orient="vert"/>
          </p:nvPr>
        </p:nvSpPr>
        <p:spPr>
          <a:xfrm>
            <a:off x="9439111" y="798974"/>
            <a:ext cx="1615743" cy="465988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444673" y="798974"/>
            <a:ext cx="7828831" cy="465988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a:extLst>
              <a:ext uri="{FF2B5EF4-FFF2-40B4-BE49-F238E27FC236}">
                <a16:creationId xmlns:a16="http://schemas.microsoft.com/office/drawing/2014/main" id="{520DBB3A-45D7-41ED-A864-C0DF1E3BE962}"/>
              </a:ext>
            </a:extLst>
          </p:cNvPr>
          <p:cNvSpPr>
            <a:spLocks noGrp="1"/>
          </p:cNvSpPr>
          <p:nvPr>
            <p:ph type="dt" sz="half" idx="10"/>
          </p:nvPr>
        </p:nvSpPr>
        <p:spPr/>
        <p:txBody>
          <a:bodyPr/>
          <a:lstStyle>
            <a:lvl1pPr>
              <a:defRPr/>
            </a:lvl1pPr>
          </a:lstStyle>
          <a:p>
            <a:pPr defTabSz="609585">
              <a:defRPr/>
            </a:pPr>
            <a:fld id="{D0773C36-687B-4FC8-8796-5FAB1C27FFED}" type="datetimeFigureOut">
              <a:rPr lang="en-US" smtClean="0">
                <a:solidFill>
                  <a:prstClr val="black">
                    <a:tint val="75000"/>
                  </a:prstClr>
                </a:solidFill>
              </a:rPr>
              <a:pPr defTabSz="609585">
                <a:defRPr/>
              </a:pPr>
              <a:t>6/23/2022</a:t>
            </a:fld>
            <a:endParaRPr lang="en-US" dirty="0">
              <a:solidFill>
                <a:prstClr val="black">
                  <a:tint val="75000"/>
                </a:prstClr>
              </a:solidFill>
            </a:endParaRPr>
          </a:p>
        </p:txBody>
      </p:sp>
      <p:sp>
        <p:nvSpPr>
          <p:cNvPr id="6" name="Footer Placeholder 4">
            <a:extLst>
              <a:ext uri="{FF2B5EF4-FFF2-40B4-BE49-F238E27FC236}">
                <a16:creationId xmlns:a16="http://schemas.microsoft.com/office/drawing/2014/main" id="{5060E8D8-841D-4063-B10C-A69ED2437D20}"/>
              </a:ext>
            </a:extLst>
          </p:cNvPr>
          <p:cNvSpPr>
            <a:spLocks noGrp="1"/>
          </p:cNvSpPr>
          <p:nvPr>
            <p:ph type="ftr" sz="quarter" idx="11"/>
          </p:nvPr>
        </p:nvSpPr>
        <p:spPr/>
        <p:txBody>
          <a:bodyPr/>
          <a:lstStyle>
            <a:lvl1pPr>
              <a:defRPr/>
            </a:lvl1pPr>
          </a:lstStyle>
          <a:p>
            <a:pPr defTabSz="609585">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7A18FCDD-58EF-4FC1-BFE8-0DEDDAD87BC3}"/>
              </a:ext>
            </a:extLst>
          </p:cNvPr>
          <p:cNvSpPr>
            <a:spLocks noGrp="1"/>
          </p:cNvSpPr>
          <p:nvPr>
            <p:ph type="sldNum" sz="quarter" idx="12"/>
          </p:nvPr>
        </p:nvSpPr>
        <p:spPr/>
        <p:txBody>
          <a:bodyPr/>
          <a:lstStyle>
            <a:lvl1pPr>
              <a:defRPr/>
            </a:lvl1pPr>
          </a:lstStyle>
          <a:p>
            <a:pPr defTabSz="609585">
              <a:defRPr/>
            </a:pPr>
            <a:fld id="{EC9ECA0F-5277-429A-866E-37F8C12DD7DB}" type="slidenum">
              <a:rPr lang="en-US" smtClean="0">
                <a:solidFill>
                  <a:srgbClr val="B71E42"/>
                </a:solidFill>
              </a:rPr>
              <a:pPr defTabSz="609585">
                <a:defRPr/>
              </a:pPr>
              <a:t>‹N°›</a:t>
            </a:fld>
            <a:endParaRPr lang="en-US" dirty="0">
              <a:solidFill>
                <a:srgbClr val="B71E42"/>
              </a:solidFill>
            </a:endParaRPr>
          </a:p>
        </p:txBody>
      </p:sp>
    </p:spTree>
    <p:extLst>
      <p:ext uri="{BB962C8B-B14F-4D97-AF65-F5344CB8AC3E}">
        <p14:creationId xmlns:p14="http://schemas.microsoft.com/office/powerpoint/2010/main" val="272595271"/>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paragraphes">
    <p:spTree>
      <p:nvGrpSpPr>
        <p:cNvPr id="1" name=""/>
        <p:cNvGrpSpPr/>
        <p:nvPr/>
      </p:nvGrpSpPr>
      <p:grpSpPr>
        <a:xfrm>
          <a:off x="0" y="0"/>
          <a:ext cx="0" cy="0"/>
          <a:chOff x="0" y="0"/>
          <a:chExt cx="0" cy="0"/>
        </a:xfrm>
      </p:grpSpPr>
      <p:sp>
        <p:nvSpPr>
          <p:cNvPr id="4" name="Rectangle 762">
            <a:extLst>
              <a:ext uri="{FF2B5EF4-FFF2-40B4-BE49-F238E27FC236}">
                <a16:creationId xmlns:a16="http://schemas.microsoft.com/office/drawing/2014/main" id="{69F4C12E-7164-4B7E-B01B-55E73F3167B1}"/>
              </a:ext>
            </a:extLst>
          </p:cNvPr>
          <p:cNvSpPr>
            <a:spLocks noChangeArrowheads="1"/>
          </p:cNvSpPr>
          <p:nvPr userDrawn="1"/>
        </p:nvSpPr>
        <p:spPr bwMode="auto">
          <a:xfrm>
            <a:off x="1339852" y="6409267"/>
            <a:ext cx="3727449" cy="186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lvl1pPr>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altLang="fr-FR" sz="1333" b="0" i="0" u="none" strike="noStrike" kern="1200" cap="none" spc="0" normalizeH="0" baseline="0" noProof="0" dirty="0">
                <a:ln>
                  <a:noFill/>
                </a:ln>
                <a:solidFill>
                  <a:srgbClr val="7F7F7F"/>
                </a:solidFill>
                <a:effectLst/>
                <a:uLnTx/>
                <a:uFillTx/>
                <a:latin typeface="Helvetica 55 Roman" pitchFamily="2" charset="0"/>
                <a:ea typeface="+mn-ea"/>
                <a:cs typeface="+mn-cs"/>
              </a:rPr>
              <a:t>interne</a:t>
            </a:r>
            <a:r>
              <a:rPr kumimoji="0" lang="en-US" altLang="fr-FR" sz="1333" b="0" i="0" u="none" strike="noStrike" kern="1200" cap="none" spc="0" normalizeH="0" baseline="0" noProof="0" dirty="0">
                <a:ln>
                  <a:noFill/>
                </a:ln>
                <a:solidFill>
                  <a:srgbClr val="7F7F7F"/>
                </a:solidFill>
                <a:effectLst/>
                <a:uLnTx/>
                <a:uFillTx/>
                <a:latin typeface="Helvetica 55 Roman" pitchFamily="2" charset="0"/>
                <a:ea typeface="+mn-ea"/>
                <a:cs typeface="+mn-cs"/>
              </a:rPr>
              <a:t> Orange</a:t>
            </a:r>
          </a:p>
        </p:txBody>
      </p:sp>
      <p:sp>
        <p:nvSpPr>
          <p:cNvPr id="6" name="Rectangle 762">
            <a:extLst>
              <a:ext uri="{FF2B5EF4-FFF2-40B4-BE49-F238E27FC236}">
                <a16:creationId xmlns:a16="http://schemas.microsoft.com/office/drawing/2014/main" id="{C91BB52D-8240-4430-8651-57CDFDB6F517}"/>
              </a:ext>
            </a:extLst>
          </p:cNvPr>
          <p:cNvSpPr>
            <a:spLocks noChangeArrowheads="1"/>
          </p:cNvSpPr>
          <p:nvPr userDrawn="1"/>
        </p:nvSpPr>
        <p:spPr bwMode="auto">
          <a:xfrm>
            <a:off x="527051" y="6409267"/>
            <a:ext cx="673100" cy="186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lvl1pPr eaLnBrk="0" hangingPunct="0">
              <a:defRPr>
                <a:solidFill>
                  <a:schemeClr val="tx1"/>
                </a:solidFill>
                <a:latin typeface="Helvetica 55 Roman" panose="02000503040000020004" pitchFamily="2" charset="0"/>
                <a:cs typeface="Arial" panose="020B0604020202020204" pitchFamily="34" charset="0"/>
              </a:defRPr>
            </a:lvl1pPr>
            <a:lvl2pPr marL="742950" indent="-285750" eaLnBrk="0" hangingPunct="0">
              <a:defRPr>
                <a:solidFill>
                  <a:schemeClr val="tx1"/>
                </a:solidFill>
                <a:latin typeface="Helvetica 55 Roman" panose="02000503040000020004" pitchFamily="2" charset="0"/>
                <a:cs typeface="Arial" panose="020B0604020202020204" pitchFamily="34" charset="0"/>
              </a:defRPr>
            </a:lvl2pPr>
            <a:lvl3pPr marL="1143000" indent="-228600" eaLnBrk="0" hangingPunct="0">
              <a:defRPr>
                <a:solidFill>
                  <a:schemeClr val="tx1"/>
                </a:solidFill>
                <a:latin typeface="Helvetica 55 Roman" panose="02000503040000020004" pitchFamily="2" charset="0"/>
                <a:cs typeface="Arial" panose="020B0604020202020204" pitchFamily="34" charset="0"/>
              </a:defRPr>
            </a:lvl3pPr>
            <a:lvl4pPr marL="1600200" indent="-228600" eaLnBrk="0" hangingPunct="0">
              <a:defRPr>
                <a:solidFill>
                  <a:schemeClr val="tx1"/>
                </a:solidFill>
                <a:latin typeface="Helvetica 55 Roman" panose="02000503040000020004" pitchFamily="2" charset="0"/>
                <a:cs typeface="Arial" panose="020B0604020202020204" pitchFamily="34" charset="0"/>
              </a:defRPr>
            </a:lvl4pPr>
            <a:lvl5pPr marL="2057400" indent="-228600" eaLnBrk="0" hangingPunct="0">
              <a:defRPr>
                <a:solidFill>
                  <a:schemeClr val="tx1"/>
                </a:solidFill>
                <a:latin typeface="Helvetica 55 Roman" panose="020005030400000200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elvetica 55 Roman" panose="020005030400000200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elvetica 55 Roman" panose="020005030400000200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elvetica 55 Roman" panose="020005030400000200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elvetica 55 Roman" panose="02000503040000020004" pitchFamily="2" charset="0"/>
                <a:cs typeface="Arial" panose="020B0604020202020204" pitchFamily="34" charset="0"/>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fld id="{6370582E-D1C9-4DEA-B11F-5DAF9649251D}" type="slidenum">
              <a:rPr kumimoji="0" lang="en-US" altLang="fr-FR" sz="1333" b="0" i="0" u="none" strike="noStrike" kern="1200" cap="none" spc="0" normalizeH="0" baseline="0" noProof="0" smtClean="0">
                <a:ln>
                  <a:noFill/>
                </a:ln>
                <a:solidFill>
                  <a:srgbClr val="7F7F7F"/>
                </a:solidFill>
                <a:effectLst/>
                <a:uLnTx/>
                <a:uFillTx/>
                <a:latin typeface="Helvetica 55 Roman" panose="02000503040000020004" pitchFamily="2" charset="0"/>
                <a:ea typeface="+mn-ea"/>
                <a:cs typeface="Arial" panose="020B0604020202020204" pitchFamily="34" charset="0"/>
              </a:rPr>
              <a:pPr marL="0" marR="0" lvl="0" indent="0" algn="l" defTabSz="609585" rtl="0" eaLnBrk="1" fontAlgn="auto" latinLnBrk="0" hangingPunct="1">
                <a:lnSpc>
                  <a:spcPct val="100000"/>
                </a:lnSpc>
                <a:spcBef>
                  <a:spcPts val="0"/>
                </a:spcBef>
                <a:spcAft>
                  <a:spcPts val="0"/>
                </a:spcAft>
                <a:buClrTx/>
                <a:buSzTx/>
                <a:buFontTx/>
                <a:buNone/>
                <a:tabLst/>
                <a:defRPr/>
              </a:pPr>
              <a:t>‹N°›</a:t>
            </a:fld>
            <a:endParaRPr kumimoji="0" lang="en-US" altLang="fr-FR" sz="1333" b="0" i="0" u="none" strike="noStrike" kern="1200" cap="none" spc="0" normalizeH="0" baseline="0" noProof="0">
              <a:ln>
                <a:noFill/>
              </a:ln>
              <a:solidFill>
                <a:srgbClr val="7F7F7F"/>
              </a:solidFill>
              <a:effectLst/>
              <a:uLnTx/>
              <a:uFillTx/>
              <a:latin typeface="Helvetica 55 Roman" panose="02000503040000020004" pitchFamily="2" charset="0"/>
              <a:ea typeface="+mn-ea"/>
              <a:cs typeface="Arial" panose="020B0604020202020204" pitchFamily="34" charset="0"/>
            </a:endParaRPr>
          </a:p>
        </p:txBody>
      </p:sp>
      <p:sp>
        <p:nvSpPr>
          <p:cNvPr id="2" name="Titre 1"/>
          <p:cNvSpPr>
            <a:spLocks noGrp="1"/>
          </p:cNvSpPr>
          <p:nvPr>
            <p:ph type="title"/>
          </p:nvPr>
        </p:nvSpPr>
        <p:spPr>
          <a:xfrm>
            <a:off x="1353611" y="403200"/>
            <a:ext cx="9410700" cy="982800"/>
          </a:xfrm>
        </p:spPr>
        <p:txBody>
          <a:bodyPr/>
          <a:lstStyle>
            <a:lvl1pPr algn="l">
              <a:defRPr/>
            </a:lvl1pPr>
          </a:lstStyle>
          <a:p>
            <a:r>
              <a:rPr lang="fr-FR"/>
              <a:t>Modifiez le style du titre</a:t>
            </a:r>
            <a:endParaRPr lang="fr-FR" dirty="0"/>
          </a:p>
        </p:txBody>
      </p:sp>
      <p:sp>
        <p:nvSpPr>
          <p:cNvPr id="5" name="Espace réservé du texte 6"/>
          <p:cNvSpPr>
            <a:spLocks noGrp="1"/>
          </p:cNvSpPr>
          <p:nvPr>
            <p:ph type="body" sz="quarter" idx="11"/>
          </p:nvPr>
        </p:nvSpPr>
        <p:spPr>
          <a:xfrm>
            <a:off x="1391490" y="1768537"/>
            <a:ext cx="9382943" cy="3748027"/>
          </a:xfrm>
        </p:spPr>
        <p:txBody>
          <a:bodyPr/>
          <a:lstStyle>
            <a:lvl1pPr marL="0" marR="0" indent="0" algn="l" defTabSz="1219170" rtl="0" eaLnBrk="1" fontAlgn="base" latinLnBrk="0" hangingPunct="1">
              <a:lnSpc>
                <a:spcPct val="100000"/>
              </a:lnSpc>
              <a:spcBef>
                <a:spcPct val="0"/>
              </a:spcBef>
              <a:spcAft>
                <a:spcPts val="0"/>
              </a:spcAft>
              <a:buClr>
                <a:schemeClr val="tx2"/>
              </a:buClr>
              <a:buSzPct val="70000"/>
              <a:buFont typeface="Wingdings" pitchFamily="2" charset="2"/>
              <a:buNone/>
              <a:tabLst/>
              <a:defRPr sz="2400">
                <a:solidFill>
                  <a:schemeClr val="tx1"/>
                </a:solidFill>
              </a:defRPr>
            </a:lvl1pPr>
          </a:lstStyle>
          <a:p>
            <a:pPr lvl="0"/>
            <a:r>
              <a:rPr lang="fr-FR"/>
              <a:t>Modifiez les styles du texte du masque</a:t>
            </a:r>
          </a:p>
          <a:p>
            <a:pPr lvl="1"/>
            <a:r>
              <a:rPr lang="fr-FR"/>
              <a:t>Deuxième niveau</a:t>
            </a:r>
          </a:p>
        </p:txBody>
      </p:sp>
    </p:spTree>
    <p:extLst>
      <p:ext uri="{BB962C8B-B14F-4D97-AF65-F5344CB8AC3E}">
        <p14:creationId xmlns:p14="http://schemas.microsoft.com/office/powerpoint/2010/main" val="12151934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D717EF-B307-456F-BDC9-8EF3F8287981}"/>
              </a:ext>
            </a:extLst>
          </p:cNvPr>
          <p:cNvSpPr>
            <a:spLocks noGrp="1"/>
          </p:cNvSpPr>
          <p:nvPr>
            <p:ph type="title"/>
          </p:nvPr>
        </p:nvSpPr>
        <p:spPr/>
        <p:txBody>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EDDCEC03-24FC-45EB-A86E-7386FDC722F2}"/>
              </a:ext>
            </a:extLst>
          </p:cNvPr>
          <p:cNvSpPr>
            <a:spLocks noGrp="1"/>
          </p:cNvSpPr>
          <p:nvPr>
            <p:ph type="body"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Date Placeholder 3">
            <a:extLst>
              <a:ext uri="{FF2B5EF4-FFF2-40B4-BE49-F238E27FC236}">
                <a16:creationId xmlns:a16="http://schemas.microsoft.com/office/drawing/2014/main" id="{55B2BFEB-3365-48E5-BF69-72129AB0639C}"/>
              </a:ext>
            </a:extLst>
          </p:cNvPr>
          <p:cNvSpPr>
            <a:spLocks noGrp="1"/>
          </p:cNvSpPr>
          <p:nvPr>
            <p:ph type="dt" sz="half" idx="10"/>
          </p:nvPr>
        </p:nvSpPr>
        <p:spPr/>
        <p:txBody>
          <a:bodyPr/>
          <a:lstStyle>
            <a:lvl1pPr>
              <a:defRPr/>
            </a:lvl1pPr>
          </a:lstStyle>
          <a:p>
            <a:pPr defTabSz="609585">
              <a:defRPr/>
            </a:pPr>
            <a:fld id="{E940DAB2-A37D-492A-BA8A-20BBE0F825E4}" type="datetimeFigureOut">
              <a:rPr lang="en-US" smtClean="0">
                <a:solidFill>
                  <a:prstClr val="black">
                    <a:tint val="75000"/>
                  </a:prstClr>
                </a:solidFill>
              </a:rPr>
              <a:pPr defTabSz="609585">
                <a:defRPr/>
              </a:pPr>
              <a:t>6/23/2022</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E311FF8-239D-433A-A075-3E1807260DA7}"/>
              </a:ext>
            </a:extLst>
          </p:cNvPr>
          <p:cNvSpPr>
            <a:spLocks noGrp="1"/>
          </p:cNvSpPr>
          <p:nvPr>
            <p:ph type="ftr" sz="quarter" idx="11"/>
          </p:nvPr>
        </p:nvSpPr>
        <p:spPr/>
        <p:txBody>
          <a:bodyPr/>
          <a:lstStyle>
            <a:lvl1pPr>
              <a:defRPr/>
            </a:lvl1pPr>
          </a:lstStyle>
          <a:p>
            <a:pPr defTabSz="609585">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D6DB516-A2DE-4CB8-BE16-4B52936F82C3}"/>
              </a:ext>
            </a:extLst>
          </p:cNvPr>
          <p:cNvSpPr>
            <a:spLocks noGrp="1"/>
          </p:cNvSpPr>
          <p:nvPr>
            <p:ph type="sldNum" sz="quarter" idx="12"/>
          </p:nvPr>
        </p:nvSpPr>
        <p:spPr/>
        <p:txBody>
          <a:bodyPr/>
          <a:lstStyle>
            <a:lvl1pPr>
              <a:defRPr/>
            </a:lvl1pPr>
          </a:lstStyle>
          <a:p>
            <a:pPr defTabSz="609585">
              <a:defRPr/>
            </a:pPr>
            <a:fld id="{DC2B5CB7-EB5D-4851-B792-B4E61F0464D6}" type="slidenum">
              <a:rPr lang="en-US" smtClean="0">
                <a:solidFill>
                  <a:srgbClr val="B71E42"/>
                </a:solidFill>
              </a:rPr>
              <a:pPr defTabSz="609585">
                <a:defRPr/>
              </a:pPr>
              <a:t>‹N°›</a:t>
            </a:fld>
            <a:endParaRPr lang="en-US" dirty="0">
              <a:solidFill>
                <a:srgbClr val="B71E42"/>
              </a:solidFill>
            </a:endParaRPr>
          </a:p>
        </p:txBody>
      </p:sp>
    </p:spTree>
    <p:extLst>
      <p:ext uri="{BB962C8B-B14F-4D97-AF65-F5344CB8AC3E}">
        <p14:creationId xmlns:p14="http://schemas.microsoft.com/office/powerpoint/2010/main" val="27332968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1_">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A3907E-750B-4E1B-85C6-D45377227659}"/>
              </a:ext>
            </a:extLst>
          </p:cNvPr>
          <p:cNvSpPr>
            <a:spLocks noGrp="1"/>
          </p:cNvSpPr>
          <p:nvPr>
            <p:ph type="title"/>
          </p:nvPr>
        </p:nvSpPr>
        <p:spPr/>
        <p:txBody>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96670A41-D074-4D9A-B194-4AF1D4C69250}"/>
              </a:ext>
            </a:extLst>
          </p:cNvPr>
          <p:cNvSpPr>
            <a:spLocks noGrp="1"/>
          </p:cNvSpPr>
          <p:nvPr>
            <p:ph type="body"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Date Placeholder 3">
            <a:extLst>
              <a:ext uri="{FF2B5EF4-FFF2-40B4-BE49-F238E27FC236}">
                <a16:creationId xmlns:a16="http://schemas.microsoft.com/office/drawing/2014/main" id="{55B2BFEB-3365-48E5-BF69-72129AB0639C}"/>
              </a:ext>
            </a:extLst>
          </p:cNvPr>
          <p:cNvSpPr>
            <a:spLocks noGrp="1"/>
          </p:cNvSpPr>
          <p:nvPr>
            <p:ph type="dt" sz="half" idx="10"/>
          </p:nvPr>
        </p:nvSpPr>
        <p:spPr/>
        <p:txBody>
          <a:bodyPr/>
          <a:lstStyle>
            <a:lvl1pPr>
              <a:defRPr/>
            </a:lvl1pPr>
          </a:lstStyle>
          <a:p>
            <a:pPr defTabSz="609585">
              <a:defRPr/>
            </a:pPr>
            <a:fld id="{20864189-9236-4267-ADE2-47981701615B}" type="datetimeFigureOut">
              <a:rPr lang="en-US" smtClean="0">
                <a:solidFill>
                  <a:prstClr val="black">
                    <a:tint val="75000"/>
                  </a:prstClr>
                </a:solidFill>
              </a:rPr>
              <a:pPr defTabSz="609585">
                <a:defRPr/>
              </a:pPr>
              <a:t>6/23/2022</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E311FF8-239D-433A-A075-3E1807260DA7}"/>
              </a:ext>
            </a:extLst>
          </p:cNvPr>
          <p:cNvSpPr>
            <a:spLocks noGrp="1"/>
          </p:cNvSpPr>
          <p:nvPr>
            <p:ph type="ftr" sz="quarter" idx="11"/>
          </p:nvPr>
        </p:nvSpPr>
        <p:spPr/>
        <p:txBody>
          <a:bodyPr/>
          <a:lstStyle>
            <a:lvl1pPr>
              <a:defRPr/>
            </a:lvl1pPr>
          </a:lstStyle>
          <a:p>
            <a:pPr defTabSz="609585">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D6DB516-A2DE-4CB8-BE16-4B52936F82C3}"/>
              </a:ext>
            </a:extLst>
          </p:cNvPr>
          <p:cNvSpPr>
            <a:spLocks noGrp="1"/>
          </p:cNvSpPr>
          <p:nvPr>
            <p:ph type="sldNum" sz="quarter" idx="12"/>
          </p:nvPr>
        </p:nvSpPr>
        <p:spPr/>
        <p:txBody>
          <a:bodyPr/>
          <a:lstStyle>
            <a:lvl1pPr>
              <a:defRPr/>
            </a:lvl1pPr>
          </a:lstStyle>
          <a:p>
            <a:pPr defTabSz="609585">
              <a:defRPr/>
            </a:pPr>
            <a:fld id="{E035483A-C00F-4741-88AF-A66DE2E2B4D2}" type="slidenum">
              <a:rPr lang="en-US" smtClean="0">
                <a:solidFill>
                  <a:srgbClr val="B71E42"/>
                </a:solidFill>
              </a:rPr>
              <a:pPr defTabSz="609585">
                <a:defRPr/>
              </a:pPr>
              <a:t>‹N°›</a:t>
            </a:fld>
            <a:endParaRPr lang="en-US" dirty="0">
              <a:solidFill>
                <a:srgbClr val="B71E42"/>
              </a:solidFill>
            </a:endParaRPr>
          </a:p>
        </p:txBody>
      </p:sp>
    </p:spTree>
    <p:extLst>
      <p:ext uri="{BB962C8B-B14F-4D97-AF65-F5344CB8AC3E}">
        <p14:creationId xmlns:p14="http://schemas.microsoft.com/office/powerpoint/2010/main" val="13353545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1_1_">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9D8DF1-0C52-4E05-91BC-4FE803160714}"/>
              </a:ext>
            </a:extLst>
          </p:cNvPr>
          <p:cNvSpPr>
            <a:spLocks noGrp="1"/>
          </p:cNvSpPr>
          <p:nvPr>
            <p:ph type="title"/>
          </p:nvPr>
        </p:nvSpPr>
        <p:spPr/>
        <p:txBody>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E393E5D0-75B4-4BB5-8C61-235AAD5F7533}"/>
              </a:ext>
            </a:extLst>
          </p:cNvPr>
          <p:cNvSpPr>
            <a:spLocks noGrp="1"/>
          </p:cNvSpPr>
          <p:nvPr>
            <p:ph type="body"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Date Placeholder 3">
            <a:extLst>
              <a:ext uri="{FF2B5EF4-FFF2-40B4-BE49-F238E27FC236}">
                <a16:creationId xmlns:a16="http://schemas.microsoft.com/office/drawing/2014/main" id="{55B2BFEB-3365-48E5-BF69-72129AB0639C}"/>
              </a:ext>
            </a:extLst>
          </p:cNvPr>
          <p:cNvSpPr>
            <a:spLocks noGrp="1"/>
          </p:cNvSpPr>
          <p:nvPr>
            <p:ph type="dt" sz="half" idx="10"/>
          </p:nvPr>
        </p:nvSpPr>
        <p:spPr/>
        <p:txBody>
          <a:bodyPr/>
          <a:lstStyle>
            <a:lvl1pPr>
              <a:defRPr/>
            </a:lvl1pPr>
          </a:lstStyle>
          <a:p>
            <a:pPr defTabSz="609585">
              <a:defRPr/>
            </a:pPr>
            <a:fld id="{A7F05F54-BC3C-4A77-8D5E-C7B1A9EBD88B}" type="datetimeFigureOut">
              <a:rPr lang="en-US" smtClean="0">
                <a:solidFill>
                  <a:prstClr val="black">
                    <a:tint val="75000"/>
                  </a:prstClr>
                </a:solidFill>
              </a:rPr>
              <a:pPr defTabSz="609585">
                <a:defRPr/>
              </a:pPr>
              <a:t>6/23/2022</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E311FF8-239D-433A-A075-3E1807260DA7}"/>
              </a:ext>
            </a:extLst>
          </p:cNvPr>
          <p:cNvSpPr>
            <a:spLocks noGrp="1"/>
          </p:cNvSpPr>
          <p:nvPr>
            <p:ph type="ftr" sz="quarter" idx="11"/>
          </p:nvPr>
        </p:nvSpPr>
        <p:spPr/>
        <p:txBody>
          <a:bodyPr/>
          <a:lstStyle>
            <a:lvl1pPr>
              <a:defRPr/>
            </a:lvl1pPr>
          </a:lstStyle>
          <a:p>
            <a:pPr defTabSz="609585">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D6DB516-A2DE-4CB8-BE16-4B52936F82C3}"/>
              </a:ext>
            </a:extLst>
          </p:cNvPr>
          <p:cNvSpPr>
            <a:spLocks noGrp="1"/>
          </p:cNvSpPr>
          <p:nvPr>
            <p:ph type="sldNum" sz="quarter" idx="12"/>
          </p:nvPr>
        </p:nvSpPr>
        <p:spPr/>
        <p:txBody>
          <a:bodyPr/>
          <a:lstStyle>
            <a:lvl1pPr>
              <a:defRPr/>
            </a:lvl1pPr>
          </a:lstStyle>
          <a:p>
            <a:pPr defTabSz="609585">
              <a:defRPr/>
            </a:pPr>
            <a:fld id="{47771765-A373-4334-B60D-2B45DB3EF57F}" type="slidenum">
              <a:rPr lang="en-US" smtClean="0">
                <a:solidFill>
                  <a:srgbClr val="B71E42"/>
                </a:solidFill>
              </a:rPr>
              <a:pPr defTabSz="609585">
                <a:defRPr/>
              </a:pPr>
              <a:t>‹N°›</a:t>
            </a:fld>
            <a:endParaRPr lang="en-US" dirty="0">
              <a:solidFill>
                <a:srgbClr val="B71E42"/>
              </a:solidFill>
            </a:endParaRPr>
          </a:p>
        </p:txBody>
      </p:sp>
    </p:spTree>
    <p:extLst>
      <p:ext uri="{BB962C8B-B14F-4D97-AF65-F5344CB8AC3E}">
        <p14:creationId xmlns:p14="http://schemas.microsoft.com/office/powerpoint/2010/main" val="583774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055D09-F9CA-426E-9FDD-9F72F87C14EE}"/>
              </a:ext>
            </a:extLst>
          </p:cNvPr>
          <p:cNvSpPr>
            <a:spLocks noGrp="1"/>
          </p:cNvSpPr>
          <p:nvPr>
            <p:ph type="title"/>
          </p:nvPr>
        </p:nvSpPr>
        <p:spPr>
          <a:xfrm>
            <a:off x="839788" y="365125"/>
            <a:ext cx="10515600" cy="1325563"/>
          </a:xfrm>
        </p:spPr>
        <p:txBody>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E13068C0-D121-4DDA-AE44-1DDECA8B10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5B8A8F33-B459-4D34-9377-CAEAC4E51E50}"/>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5" name="Espace réservé du texte 4">
            <a:extLst>
              <a:ext uri="{FF2B5EF4-FFF2-40B4-BE49-F238E27FC236}">
                <a16:creationId xmlns:a16="http://schemas.microsoft.com/office/drawing/2014/main" id="{07A974F1-ABF4-41C0-95E1-FF99A5D2C0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EC390FF5-FC22-421A-8912-D50CD9E6BD21}"/>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7" name="Espace réservé de la date 6">
            <a:extLst>
              <a:ext uri="{FF2B5EF4-FFF2-40B4-BE49-F238E27FC236}">
                <a16:creationId xmlns:a16="http://schemas.microsoft.com/office/drawing/2014/main" id="{166EC184-BA9B-44A1-AE88-10748F2F8C37}"/>
              </a:ext>
            </a:extLst>
          </p:cNvPr>
          <p:cNvSpPr>
            <a:spLocks noGrp="1"/>
          </p:cNvSpPr>
          <p:nvPr>
            <p:ph type="dt" sz="half" idx="10"/>
          </p:nvPr>
        </p:nvSpPr>
        <p:spPr/>
        <p:txBody>
          <a:bodyPr/>
          <a:lstStyle/>
          <a:p>
            <a:fld id="{E86EAF0E-83EA-4B66-B1DB-5517274977DF}" type="datetimeFigureOut">
              <a:rPr lang="fr-CM" smtClean="0"/>
              <a:t>23/06/2022</a:t>
            </a:fld>
            <a:endParaRPr lang="fr-CM" dirty="0"/>
          </a:p>
        </p:txBody>
      </p:sp>
      <p:sp>
        <p:nvSpPr>
          <p:cNvPr id="8" name="Espace réservé du pied de page 7">
            <a:extLst>
              <a:ext uri="{FF2B5EF4-FFF2-40B4-BE49-F238E27FC236}">
                <a16:creationId xmlns:a16="http://schemas.microsoft.com/office/drawing/2014/main" id="{52672715-FB5B-4C76-BBCE-6715B1015899}"/>
              </a:ext>
            </a:extLst>
          </p:cNvPr>
          <p:cNvSpPr>
            <a:spLocks noGrp="1"/>
          </p:cNvSpPr>
          <p:nvPr>
            <p:ph type="ftr" sz="quarter" idx="11"/>
          </p:nvPr>
        </p:nvSpPr>
        <p:spPr/>
        <p:txBody>
          <a:bodyPr/>
          <a:lstStyle/>
          <a:p>
            <a:endParaRPr lang="fr-CM" dirty="0"/>
          </a:p>
        </p:txBody>
      </p:sp>
      <p:sp>
        <p:nvSpPr>
          <p:cNvPr id="9" name="Espace réservé du numéro de diapositive 8">
            <a:extLst>
              <a:ext uri="{FF2B5EF4-FFF2-40B4-BE49-F238E27FC236}">
                <a16:creationId xmlns:a16="http://schemas.microsoft.com/office/drawing/2014/main" id="{A4EB9CD6-8892-44E4-A716-EEAD60A43E4A}"/>
              </a:ext>
            </a:extLst>
          </p:cNvPr>
          <p:cNvSpPr>
            <a:spLocks noGrp="1"/>
          </p:cNvSpPr>
          <p:nvPr>
            <p:ph type="sldNum" sz="quarter" idx="12"/>
          </p:nvPr>
        </p:nvSpPr>
        <p:spPr/>
        <p:txBody>
          <a:bodyPr/>
          <a:lstStyle/>
          <a:p>
            <a:fld id="{8D6D632F-ABED-4E98-85DD-84A7A27501E3}" type="slidenum">
              <a:rPr lang="fr-CM" smtClean="0"/>
              <a:t>‹N°›</a:t>
            </a:fld>
            <a:endParaRPr lang="fr-CM" dirty="0"/>
          </a:p>
        </p:txBody>
      </p:sp>
    </p:spTree>
    <p:extLst>
      <p:ext uri="{BB962C8B-B14F-4D97-AF65-F5344CB8AC3E}">
        <p14:creationId xmlns:p14="http://schemas.microsoft.com/office/powerpoint/2010/main" val="25112647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2_1_">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01D459-A0A5-457C-AB25-714B680C542B}"/>
              </a:ext>
            </a:extLst>
          </p:cNvPr>
          <p:cNvSpPr>
            <a:spLocks noGrp="1"/>
          </p:cNvSpPr>
          <p:nvPr>
            <p:ph type="title"/>
          </p:nvPr>
        </p:nvSpPr>
        <p:spPr/>
        <p:txBody>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E6F8B316-5AFF-48DC-9B37-981805E57BD6}"/>
              </a:ext>
            </a:extLst>
          </p:cNvPr>
          <p:cNvSpPr>
            <a:spLocks noGrp="1"/>
          </p:cNvSpPr>
          <p:nvPr>
            <p:ph type="body"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Date Placeholder 3">
            <a:extLst>
              <a:ext uri="{FF2B5EF4-FFF2-40B4-BE49-F238E27FC236}">
                <a16:creationId xmlns:a16="http://schemas.microsoft.com/office/drawing/2014/main" id="{55B2BFEB-3365-48E5-BF69-72129AB0639C}"/>
              </a:ext>
            </a:extLst>
          </p:cNvPr>
          <p:cNvSpPr>
            <a:spLocks noGrp="1"/>
          </p:cNvSpPr>
          <p:nvPr>
            <p:ph type="dt" sz="half" idx="10"/>
          </p:nvPr>
        </p:nvSpPr>
        <p:spPr/>
        <p:txBody>
          <a:bodyPr/>
          <a:lstStyle>
            <a:lvl1pPr>
              <a:defRPr/>
            </a:lvl1pPr>
          </a:lstStyle>
          <a:p>
            <a:pPr defTabSz="609585">
              <a:defRPr/>
            </a:pPr>
            <a:fld id="{454FD6C7-13E7-4ECA-AE44-4C111B6175B8}" type="datetimeFigureOut">
              <a:rPr lang="en-US" smtClean="0">
                <a:solidFill>
                  <a:prstClr val="black">
                    <a:tint val="75000"/>
                  </a:prstClr>
                </a:solidFill>
              </a:rPr>
              <a:pPr defTabSz="609585">
                <a:defRPr/>
              </a:pPr>
              <a:t>6/23/2022</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E311FF8-239D-433A-A075-3E1807260DA7}"/>
              </a:ext>
            </a:extLst>
          </p:cNvPr>
          <p:cNvSpPr>
            <a:spLocks noGrp="1"/>
          </p:cNvSpPr>
          <p:nvPr>
            <p:ph type="ftr" sz="quarter" idx="11"/>
          </p:nvPr>
        </p:nvSpPr>
        <p:spPr/>
        <p:txBody>
          <a:bodyPr/>
          <a:lstStyle>
            <a:lvl1pPr>
              <a:defRPr/>
            </a:lvl1pPr>
          </a:lstStyle>
          <a:p>
            <a:pPr defTabSz="609585">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D6DB516-A2DE-4CB8-BE16-4B52936F82C3}"/>
              </a:ext>
            </a:extLst>
          </p:cNvPr>
          <p:cNvSpPr>
            <a:spLocks noGrp="1"/>
          </p:cNvSpPr>
          <p:nvPr>
            <p:ph type="sldNum" sz="quarter" idx="12"/>
          </p:nvPr>
        </p:nvSpPr>
        <p:spPr/>
        <p:txBody>
          <a:bodyPr/>
          <a:lstStyle>
            <a:lvl1pPr>
              <a:defRPr/>
            </a:lvl1pPr>
          </a:lstStyle>
          <a:p>
            <a:pPr defTabSz="609585">
              <a:defRPr/>
            </a:pPr>
            <a:fld id="{32FB29CC-2CC6-4DE8-8B31-81E96F3DEE1B}" type="slidenum">
              <a:rPr lang="en-US" smtClean="0">
                <a:solidFill>
                  <a:srgbClr val="B71E42"/>
                </a:solidFill>
              </a:rPr>
              <a:pPr defTabSz="609585">
                <a:defRPr/>
              </a:pPr>
              <a:t>‹N°›</a:t>
            </a:fld>
            <a:endParaRPr lang="en-US" dirty="0">
              <a:solidFill>
                <a:srgbClr val="B71E42"/>
              </a:solidFill>
            </a:endParaRPr>
          </a:p>
        </p:txBody>
      </p:sp>
    </p:spTree>
    <p:extLst>
      <p:ext uri="{BB962C8B-B14F-4D97-AF65-F5344CB8AC3E}">
        <p14:creationId xmlns:p14="http://schemas.microsoft.com/office/powerpoint/2010/main" val="9530844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3_1_">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6926D4-6008-4FCC-83D4-F50499D8A710}"/>
              </a:ext>
            </a:extLst>
          </p:cNvPr>
          <p:cNvSpPr>
            <a:spLocks noGrp="1"/>
          </p:cNvSpPr>
          <p:nvPr>
            <p:ph type="title"/>
          </p:nvPr>
        </p:nvSpPr>
        <p:spPr/>
        <p:txBody>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B3B3F3D8-B468-4E59-8251-24B6637EEB45}"/>
              </a:ext>
            </a:extLst>
          </p:cNvPr>
          <p:cNvSpPr>
            <a:spLocks noGrp="1"/>
          </p:cNvSpPr>
          <p:nvPr>
            <p:ph type="body"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Date Placeholder 3">
            <a:extLst>
              <a:ext uri="{FF2B5EF4-FFF2-40B4-BE49-F238E27FC236}">
                <a16:creationId xmlns:a16="http://schemas.microsoft.com/office/drawing/2014/main" id="{55B2BFEB-3365-48E5-BF69-72129AB0639C}"/>
              </a:ext>
            </a:extLst>
          </p:cNvPr>
          <p:cNvSpPr>
            <a:spLocks noGrp="1"/>
          </p:cNvSpPr>
          <p:nvPr>
            <p:ph type="dt" sz="half" idx="10"/>
          </p:nvPr>
        </p:nvSpPr>
        <p:spPr/>
        <p:txBody>
          <a:bodyPr/>
          <a:lstStyle>
            <a:lvl1pPr>
              <a:defRPr/>
            </a:lvl1pPr>
          </a:lstStyle>
          <a:p>
            <a:pPr defTabSz="609585">
              <a:defRPr/>
            </a:pPr>
            <a:fld id="{1AF39362-ED28-4DDB-B969-9AE07B2BC607}" type="datetimeFigureOut">
              <a:rPr lang="en-US" smtClean="0">
                <a:solidFill>
                  <a:prstClr val="black">
                    <a:tint val="75000"/>
                  </a:prstClr>
                </a:solidFill>
              </a:rPr>
              <a:pPr defTabSz="609585">
                <a:defRPr/>
              </a:pPr>
              <a:t>6/23/2022</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E311FF8-239D-433A-A075-3E1807260DA7}"/>
              </a:ext>
            </a:extLst>
          </p:cNvPr>
          <p:cNvSpPr>
            <a:spLocks noGrp="1"/>
          </p:cNvSpPr>
          <p:nvPr>
            <p:ph type="ftr" sz="quarter" idx="11"/>
          </p:nvPr>
        </p:nvSpPr>
        <p:spPr/>
        <p:txBody>
          <a:bodyPr/>
          <a:lstStyle>
            <a:lvl1pPr>
              <a:defRPr/>
            </a:lvl1pPr>
          </a:lstStyle>
          <a:p>
            <a:pPr defTabSz="609585">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D6DB516-A2DE-4CB8-BE16-4B52936F82C3}"/>
              </a:ext>
            </a:extLst>
          </p:cNvPr>
          <p:cNvSpPr>
            <a:spLocks noGrp="1"/>
          </p:cNvSpPr>
          <p:nvPr>
            <p:ph type="sldNum" sz="quarter" idx="12"/>
          </p:nvPr>
        </p:nvSpPr>
        <p:spPr/>
        <p:txBody>
          <a:bodyPr/>
          <a:lstStyle>
            <a:lvl1pPr>
              <a:defRPr/>
            </a:lvl1pPr>
          </a:lstStyle>
          <a:p>
            <a:pPr defTabSz="609585">
              <a:defRPr/>
            </a:pPr>
            <a:fld id="{2A4DD49D-BC57-4D19-B64A-F4BAAB02613C}" type="slidenum">
              <a:rPr lang="en-US" smtClean="0">
                <a:solidFill>
                  <a:srgbClr val="B71E42"/>
                </a:solidFill>
              </a:rPr>
              <a:pPr defTabSz="609585">
                <a:defRPr/>
              </a:pPr>
              <a:t>‹N°›</a:t>
            </a:fld>
            <a:endParaRPr lang="en-US" dirty="0">
              <a:solidFill>
                <a:srgbClr val="B71E42"/>
              </a:solidFill>
            </a:endParaRPr>
          </a:p>
        </p:txBody>
      </p:sp>
    </p:spTree>
    <p:extLst>
      <p:ext uri="{BB962C8B-B14F-4D97-AF65-F5344CB8AC3E}">
        <p14:creationId xmlns:p14="http://schemas.microsoft.com/office/powerpoint/2010/main" val="28702191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4_1_">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1CD20B-664D-4E3D-AE18-66B0DB6E9084}"/>
              </a:ext>
            </a:extLst>
          </p:cNvPr>
          <p:cNvSpPr>
            <a:spLocks noGrp="1"/>
          </p:cNvSpPr>
          <p:nvPr>
            <p:ph type="title"/>
          </p:nvPr>
        </p:nvSpPr>
        <p:spPr/>
        <p:txBody>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6D755A88-E0DD-4DD7-8F70-C73224F44AE4}"/>
              </a:ext>
            </a:extLst>
          </p:cNvPr>
          <p:cNvSpPr>
            <a:spLocks noGrp="1"/>
          </p:cNvSpPr>
          <p:nvPr>
            <p:ph type="body"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Date Placeholder 3">
            <a:extLst>
              <a:ext uri="{FF2B5EF4-FFF2-40B4-BE49-F238E27FC236}">
                <a16:creationId xmlns:a16="http://schemas.microsoft.com/office/drawing/2014/main" id="{55B2BFEB-3365-48E5-BF69-72129AB0639C}"/>
              </a:ext>
            </a:extLst>
          </p:cNvPr>
          <p:cNvSpPr>
            <a:spLocks noGrp="1"/>
          </p:cNvSpPr>
          <p:nvPr>
            <p:ph type="dt" sz="half" idx="10"/>
          </p:nvPr>
        </p:nvSpPr>
        <p:spPr/>
        <p:txBody>
          <a:bodyPr/>
          <a:lstStyle>
            <a:lvl1pPr>
              <a:defRPr/>
            </a:lvl1pPr>
          </a:lstStyle>
          <a:p>
            <a:pPr defTabSz="609585">
              <a:defRPr/>
            </a:pPr>
            <a:fld id="{61ABDD2C-59C9-4B0D-932A-CDF690C76CBE}" type="datetimeFigureOut">
              <a:rPr lang="en-US" smtClean="0">
                <a:solidFill>
                  <a:prstClr val="black">
                    <a:tint val="75000"/>
                  </a:prstClr>
                </a:solidFill>
              </a:rPr>
              <a:pPr defTabSz="609585">
                <a:defRPr/>
              </a:pPr>
              <a:t>6/23/2022</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E311FF8-239D-433A-A075-3E1807260DA7}"/>
              </a:ext>
            </a:extLst>
          </p:cNvPr>
          <p:cNvSpPr>
            <a:spLocks noGrp="1"/>
          </p:cNvSpPr>
          <p:nvPr>
            <p:ph type="ftr" sz="quarter" idx="11"/>
          </p:nvPr>
        </p:nvSpPr>
        <p:spPr/>
        <p:txBody>
          <a:bodyPr/>
          <a:lstStyle>
            <a:lvl1pPr>
              <a:defRPr/>
            </a:lvl1pPr>
          </a:lstStyle>
          <a:p>
            <a:pPr defTabSz="609585">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D6DB516-A2DE-4CB8-BE16-4B52936F82C3}"/>
              </a:ext>
            </a:extLst>
          </p:cNvPr>
          <p:cNvSpPr>
            <a:spLocks noGrp="1"/>
          </p:cNvSpPr>
          <p:nvPr>
            <p:ph type="sldNum" sz="quarter" idx="12"/>
          </p:nvPr>
        </p:nvSpPr>
        <p:spPr/>
        <p:txBody>
          <a:bodyPr/>
          <a:lstStyle>
            <a:lvl1pPr>
              <a:defRPr/>
            </a:lvl1pPr>
          </a:lstStyle>
          <a:p>
            <a:pPr defTabSz="609585">
              <a:defRPr/>
            </a:pPr>
            <a:fld id="{206F53D8-F50C-4B6C-AE6E-582B33794B7E}" type="slidenum">
              <a:rPr lang="en-US" smtClean="0">
                <a:solidFill>
                  <a:srgbClr val="B71E42"/>
                </a:solidFill>
              </a:rPr>
              <a:pPr defTabSz="609585">
                <a:defRPr/>
              </a:pPr>
              <a:t>‹N°›</a:t>
            </a:fld>
            <a:endParaRPr lang="en-US" dirty="0">
              <a:solidFill>
                <a:srgbClr val="B71E42"/>
              </a:solidFill>
            </a:endParaRPr>
          </a:p>
        </p:txBody>
      </p:sp>
    </p:spTree>
    <p:extLst>
      <p:ext uri="{BB962C8B-B14F-4D97-AF65-F5344CB8AC3E}">
        <p14:creationId xmlns:p14="http://schemas.microsoft.com/office/powerpoint/2010/main" val="38318177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5_1_">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D95407-5D8A-4270-8AFC-29C280950251}"/>
              </a:ext>
            </a:extLst>
          </p:cNvPr>
          <p:cNvSpPr>
            <a:spLocks noGrp="1"/>
          </p:cNvSpPr>
          <p:nvPr>
            <p:ph type="title"/>
          </p:nvPr>
        </p:nvSpPr>
        <p:spPr/>
        <p:txBody>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88E150D4-B1FB-4720-97E1-B457FEFDBABE}"/>
              </a:ext>
            </a:extLst>
          </p:cNvPr>
          <p:cNvSpPr>
            <a:spLocks noGrp="1"/>
          </p:cNvSpPr>
          <p:nvPr>
            <p:ph type="body"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Date Placeholder 3">
            <a:extLst>
              <a:ext uri="{FF2B5EF4-FFF2-40B4-BE49-F238E27FC236}">
                <a16:creationId xmlns:a16="http://schemas.microsoft.com/office/drawing/2014/main" id="{55B2BFEB-3365-48E5-BF69-72129AB0639C}"/>
              </a:ext>
            </a:extLst>
          </p:cNvPr>
          <p:cNvSpPr>
            <a:spLocks noGrp="1"/>
          </p:cNvSpPr>
          <p:nvPr>
            <p:ph type="dt" sz="half" idx="10"/>
          </p:nvPr>
        </p:nvSpPr>
        <p:spPr/>
        <p:txBody>
          <a:bodyPr/>
          <a:lstStyle>
            <a:lvl1pPr>
              <a:defRPr/>
            </a:lvl1pPr>
          </a:lstStyle>
          <a:p>
            <a:pPr defTabSz="609585">
              <a:defRPr/>
            </a:pPr>
            <a:fld id="{FE46B393-22F2-4BD8-9BA9-290B53E20566}" type="datetimeFigureOut">
              <a:rPr lang="en-US" smtClean="0">
                <a:solidFill>
                  <a:prstClr val="black">
                    <a:tint val="75000"/>
                  </a:prstClr>
                </a:solidFill>
              </a:rPr>
              <a:pPr defTabSz="609585">
                <a:defRPr/>
              </a:pPr>
              <a:t>6/23/2022</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E311FF8-239D-433A-A075-3E1807260DA7}"/>
              </a:ext>
            </a:extLst>
          </p:cNvPr>
          <p:cNvSpPr>
            <a:spLocks noGrp="1"/>
          </p:cNvSpPr>
          <p:nvPr>
            <p:ph type="ftr" sz="quarter" idx="11"/>
          </p:nvPr>
        </p:nvSpPr>
        <p:spPr/>
        <p:txBody>
          <a:bodyPr/>
          <a:lstStyle>
            <a:lvl1pPr>
              <a:defRPr/>
            </a:lvl1pPr>
          </a:lstStyle>
          <a:p>
            <a:pPr defTabSz="609585">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D6DB516-A2DE-4CB8-BE16-4B52936F82C3}"/>
              </a:ext>
            </a:extLst>
          </p:cNvPr>
          <p:cNvSpPr>
            <a:spLocks noGrp="1"/>
          </p:cNvSpPr>
          <p:nvPr>
            <p:ph type="sldNum" sz="quarter" idx="12"/>
          </p:nvPr>
        </p:nvSpPr>
        <p:spPr/>
        <p:txBody>
          <a:bodyPr/>
          <a:lstStyle>
            <a:lvl1pPr>
              <a:defRPr/>
            </a:lvl1pPr>
          </a:lstStyle>
          <a:p>
            <a:pPr defTabSz="609585">
              <a:defRPr/>
            </a:pPr>
            <a:fld id="{E8FBDE0D-D197-4579-A807-56E177A4022B}" type="slidenum">
              <a:rPr lang="en-US" smtClean="0">
                <a:solidFill>
                  <a:srgbClr val="B71E42"/>
                </a:solidFill>
              </a:rPr>
              <a:pPr defTabSz="609585">
                <a:defRPr/>
              </a:pPr>
              <a:t>‹N°›</a:t>
            </a:fld>
            <a:endParaRPr lang="en-US" dirty="0">
              <a:solidFill>
                <a:srgbClr val="B71E42"/>
              </a:solidFill>
            </a:endParaRPr>
          </a:p>
        </p:txBody>
      </p:sp>
    </p:spTree>
    <p:extLst>
      <p:ext uri="{BB962C8B-B14F-4D97-AF65-F5344CB8AC3E}">
        <p14:creationId xmlns:p14="http://schemas.microsoft.com/office/powerpoint/2010/main" val="36762223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6_1_">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C592B9-35CF-4BCF-8D6A-9D699C3C11C1}"/>
              </a:ext>
            </a:extLst>
          </p:cNvPr>
          <p:cNvSpPr>
            <a:spLocks noGrp="1"/>
          </p:cNvSpPr>
          <p:nvPr>
            <p:ph type="title"/>
          </p:nvPr>
        </p:nvSpPr>
        <p:spPr/>
        <p:txBody>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6B5AB23F-3E50-4E9B-B348-E9F19EA3FA3E}"/>
              </a:ext>
            </a:extLst>
          </p:cNvPr>
          <p:cNvSpPr>
            <a:spLocks noGrp="1"/>
          </p:cNvSpPr>
          <p:nvPr>
            <p:ph type="body"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Date Placeholder 3">
            <a:extLst>
              <a:ext uri="{FF2B5EF4-FFF2-40B4-BE49-F238E27FC236}">
                <a16:creationId xmlns:a16="http://schemas.microsoft.com/office/drawing/2014/main" id="{55B2BFEB-3365-48E5-BF69-72129AB0639C}"/>
              </a:ext>
            </a:extLst>
          </p:cNvPr>
          <p:cNvSpPr>
            <a:spLocks noGrp="1"/>
          </p:cNvSpPr>
          <p:nvPr>
            <p:ph type="dt" sz="half" idx="10"/>
          </p:nvPr>
        </p:nvSpPr>
        <p:spPr/>
        <p:txBody>
          <a:bodyPr/>
          <a:lstStyle>
            <a:lvl1pPr>
              <a:defRPr/>
            </a:lvl1pPr>
          </a:lstStyle>
          <a:p>
            <a:pPr defTabSz="609585">
              <a:defRPr/>
            </a:pPr>
            <a:fld id="{86CA0176-24D4-481D-B8F7-383E31C849AF}" type="datetimeFigureOut">
              <a:rPr lang="en-US" smtClean="0">
                <a:solidFill>
                  <a:prstClr val="black">
                    <a:tint val="75000"/>
                  </a:prstClr>
                </a:solidFill>
              </a:rPr>
              <a:pPr defTabSz="609585">
                <a:defRPr/>
              </a:pPr>
              <a:t>6/23/2022</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E311FF8-239D-433A-A075-3E1807260DA7}"/>
              </a:ext>
            </a:extLst>
          </p:cNvPr>
          <p:cNvSpPr>
            <a:spLocks noGrp="1"/>
          </p:cNvSpPr>
          <p:nvPr>
            <p:ph type="ftr" sz="quarter" idx="11"/>
          </p:nvPr>
        </p:nvSpPr>
        <p:spPr/>
        <p:txBody>
          <a:bodyPr/>
          <a:lstStyle>
            <a:lvl1pPr>
              <a:defRPr/>
            </a:lvl1pPr>
          </a:lstStyle>
          <a:p>
            <a:pPr defTabSz="609585">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D6DB516-A2DE-4CB8-BE16-4B52936F82C3}"/>
              </a:ext>
            </a:extLst>
          </p:cNvPr>
          <p:cNvSpPr>
            <a:spLocks noGrp="1"/>
          </p:cNvSpPr>
          <p:nvPr>
            <p:ph type="sldNum" sz="quarter" idx="12"/>
          </p:nvPr>
        </p:nvSpPr>
        <p:spPr/>
        <p:txBody>
          <a:bodyPr/>
          <a:lstStyle>
            <a:lvl1pPr>
              <a:defRPr/>
            </a:lvl1pPr>
          </a:lstStyle>
          <a:p>
            <a:pPr defTabSz="609585">
              <a:defRPr/>
            </a:pPr>
            <a:fld id="{5784F62A-D006-4AE4-BCDB-EB245B4B278D}" type="slidenum">
              <a:rPr lang="en-US" smtClean="0">
                <a:solidFill>
                  <a:srgbClr val="B71E42"/>
                </a:solidFill>
              </a:rPr>
              <a:pPr defTabSz="609585">
                <a:defRPr/>
              </a:pPr>
              <a:t>‹N°›</a:t>
            </a:fld>
            <a:endParaRPr lang="en-US" dirty="0">
              <a:solidFill>
                <a:srgbClr val="B71E42"/>
              </a:solidFill>
            </a:endParaRPr>
          </a:p>
        </p:txBody>
      </p:sp>
    </p:spTree>
    <p:extLst>
      <p:ext uri="{BB962C8B-B14F-4D97-AF65-F5344CB8AC3E}">
        <p14:creationId xmlns:p14="http://schemas.microsoft.com/office/powerpoint/2010/main" val="29599022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7_1_">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170EA1-75B7-40EA-BB56-D7C36726307F}"/>
              </a:ext>
            </a:extLst>
          </p:cNvPr>
          <p:cNvSpPr>
            <a:spLocks noGrp="1"/>
          </p:cNvSpPr>
          <p:nvPr>
            <p:ph type="title"/>
          </p:nvPr>
        </p:nvSpPr>
        <p:spPr/>
        <p:txBody>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13DC472C-5C8E-45E5-8CF3-C1A28A1674CA}"/>
              </a:ext>
            </a:extLst>
          </p:cNvPr>
          <p:cNvSpPr>
            <a:spLocks noGrp="1"/>
          </p:cNvSpPr>
          <p:nvPr>
            <p:ph type="body"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Date Placeholder 3">
            <a:extLst>
              <a:ext uri="{FF2B5EF4-FFF2-40B4-BE49-F238E27FC236}">
                <a16:creationId xmlns:a16="http://schemas.microsoft.com/office/drawing/2014/main" id="{55B2BFEB-3365-48E5-BF69-72129AB0639C}"/>
              </a:ext>
            </a:extLst>
          </p:cNvPr>
          <p:cNvSpPr>
            <a:spLocks noGrp="1"/>
          </p:cNvSpPr>
          <p:nvPr>
            <p:ph type="dt" sz="half" idx="10"/>
          </p:nvPr>
        </p:nvSpPr>
        <p:spPr/>
        <p:txBody>
          <a:bodyPr/>
          <a:lstStyle>
            <a:lvl1pPr>
              <a:defRPr/>
            </a:lvl1pPr>
          </a:lstStyle>
          <a:p>
            <a:pPr defTabSz="609585">
              <a:defRPr/>
            </a:pPr>
            <a:fld id="{8E76393C-BF18-433C-8A96-1FE58BA431A2}" type="datetimeFigureOut">
              <a:rPr lang="en-US" smtClean="0">
                <a:solidFill>
                  <a:prstClr val="black">
                    <a:tint val="75000"/>
                  </a:prstClr>
                </a:solidFill>
              </a:rPr>
              <a:pPr defTabSz="609585">
                <a:defRPr/>
              </a:pPr>
              <a:t>6/23/2022</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E311FF8-239D-433A-A075-3E1807260DA7}"/>
              </a:ext>
            </a:extLst>
          </p:cNvPr>
          <p:cNvSpPr>
            <a:spLocks noGrp="1"/>
          </p:cNvSpPr>
          <p:nvPr>
            <p:ph type="ftr" sz="quarter" idx="11"/>
          </p:nvPr>
        </p:nvSpPr>
        <p:spPr/>
        <p:txBody>
          <a:bodyPr/>
          <a:lstStyle>
            <a:lvl1pPr>
              <a:defRPr/>
            </a:lvl1pPr>
          </a:lstStyle>
          <a:p>
            <a:pPr defTabSz="609585">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D6DB516-A2DE-4CB8-BE16-4B52936F82C3}"/>
              </a:ext>
            </a:extLst>
          </p:cNvPr>
          <p:cNvSpPr>
            <a:spLocks noGrp="1"/>
          </p:cNvSpPr>
          <p:nvPr>
            <p:ph type="sldNum" sz="quarter" idx="12"/>
          </p:nvPr>
        </p:nvSpPr>
        <p:spPr/>
        <p:txBody>
          <a:bodyPr/>
          <a:lstStyle>
            <a:lvl1pPr>
              <a:defRPr/>
            </a:lvl1pPr>
          </a:lstStyle>
          <a:p>
            <a:pPr defTabSz="609585">
              <a:defRPr/>
            </a:pPr>
            <a:fld id="{10961C50-DB97-43E7-A3EC-FE823E6EBA09}" type="slidenum">
              <a:rPr lang="en-US" smtClean="0">
                <a:solidFill>
                  <a:srgbClr val="B71E42"/>
                </a:solidFill>
              </a:rPr>
              <a:pPr defTabSz="609585">
                <a:defRPr/>
              </a:pPr>
              <a:t>‹N°›</a:t>
            </a:fld>
            <a:endParaRPr lang="en-US" dirty="0">
              <a:solidFill>
                <a:srgbClr val="B71E42"/>
              </a:solidFill>
            </a:endParaRPr>
          </a:p>
        </p:txBody>
      </p:sp>
    </p:spTree>
    <p:extLst>
      <p:ext uri="{BB962C8B-B14F-4D97-AF65-F5344CB8AC3E}">
        <p14:creationId xmlns:p14="http://schemas.microsoft.com/office/powerpoint/2010/main" val="28504542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8_1_">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FF0725-672F-487B-ADAE-35432A7BA415}"/>
              </a:ext>
            </a:extLst>
          </p:cNvPr>
          <p:cNvSpPr>
            <a:spLocks noGrp="1"/>
          </p:cNvSpPr>
          <p:nvPr>
            <p:ph type="title"/>
          </p:nvPr>
        </p:nvSpPr>
        <p:spPr/>
        <p:txBody>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93F7D917-0590-478A-8EC8-F5F4BDCA259A}"/>
              </a:ext>
            </a:extLst>
          </p:cNvPr>
          <p:cNvSpPr>
            <a:spLocks noGrp="1"/>
          </p:cNvSpPr>
          <p:nvPr>
            <p:ph type="body"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Date Placeholder 3">
            <a:extLst>
              <a:ext uri="{FF2B5EF4-FFF2-40B4-BE49-F238E27FC236}">
                <a16:creationId xmlns:a16="http://schemas.microsoft.com/office/drawing/2014/main" id="{55B2BFEB-3365-48E5-BF69-72129AB0639C}"/>
              </a:ext>
            </a:extLst>
          </p:cNvPr>
          <p:cNvSpPr>
            <a:spLocks noGrp="1"/>
          </p:cNvSpPr>
          <p:nvPr>
            <p:ph type="dt" sz="half" idx="10"/>
          </p:nvPr>
        </p:nvSpPr>
        <p:spPr/>
        <p:txBody>
          <a:bodyPr/>
          <a:lstStyle>
            <a:lvl1pPr>
              <a:defRPr/>
            </a:lvl1pPr>
          </a:lstStyle>
          <a:p>
            <a:pPr defTabSz="609585">
              <a:defRPr/>
            </a:pPr>
            <a:fld id="{B6DC51BF-76AB-471E-8F6D-4AC4B728E119}" type="datetimeFigureOut">
              <a:rPr lang="en-US" smtClean="0">
                <a:solidFill>
                  <a:prstClr val="black">
                    <a:tint val="75000"/>
                  </a:prstClr>
                </a:solidFill>
              </a:rPr>
              <a:pPr defTabSz="609585">
                <a:defRPr/>
              </a:pPr>
              <a:t>6/23/2022</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E311FF8-239D-433A-A075-3E1807260DA7}"/>
              </a:ext>
            </a:extLst>
          </p:cNvPr>
          <p:cNvSpPr>
            <a:spLocks noGrp="1"/>
          </p:cNvSpPr>
          <p:nvPr>
            <p:ph type="ftr" sz="quarter" idx="11"/>
          </p:nvPr>
        </p:nvSpPr>
        <p:spPr/>
        <p:txBody>
          <a:bodyPr/>
          <a:lstStyle>
            <a:lvl1pPr>
              <a:defRPr/>
            </a:lvl1pPr>
          </a:lstStyle>
          <a:p>
            <a:pPr defTabSz="609585">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D6DB516-A2DE-4CB8-BE16-4B52936F82C3}"/>
              </a:ext>
            </a:extLst>
          </p:cNvPr>
          <p:cNvSpPr>
            <a:spLocks noGrp="1"/>
          </p:cNvSpPr>
          <p:nvPr>
            <p:ph type="sldNum" sz="quarter" idx="12"/>
          </p:nvPr>
        </p:nvSpPr>
        <p:spPr/>
        <p:txBody>
          <a:bodyPr/>
          <a:lstStyle>
            <a:lvl1pPr>
              <a:defRPr/>
            </a:lvl1pPr>
          </a:lstStyle>
          <a:p>
            <a:pPr defTabSz="609585">
              <a:defRPr/>
            </a:pPr>
            <a:fld id="{E8B31893-14A9-485B-A6E2-EC9BF2DA05EB}" type="slidenum">
              <a:rPr lang="en-US" smtClean="0">
                <a:solidFill>
                  <a:srgbClr val="B71E42"/>
                </a:solidFill>
              </a:rPr>
              <a:pPr defTabSz="609585">
                <a:defRPr/>
              </a:pPr>
              <a:t>‹N°›</a:t>
            </a:fld>
            <a:endParaRPr lang="en-US" dirty="0">
              <a:solidFill>
                <a:srgbClr val="B71E42"/>
              </a:solidFill>
            </a:endParaRPr>
          </a:p>
        </p:txBody>
      </p:sp>
    </p:spTree>
    <p:extLst>
      <p:ext uri="{BB962C8B-B14F-4D97-AF65-F5344CB8AC3E}">
        <p14:creationId xmlns:p14="http://schemas.microsoft.com/office/powerpoint/2010/main" val="38896111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9_1_">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528E50-2305-430C-A4EE-1CAC6189110D}"/>
              </a:ext>
            </a:extLst>
          </p:cNvPr>
          <p:cNvSpPr>
            <a:spLocks noGrp="1"/>
          </p:cNvSpPr>
          <p:nvPr>
            <p:ph type="title"/>
          </p:nvPr>
        </p:nvSpPr>
        <p:spPr/>
        <p:txBody>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8C2BFDA5-8514-4FC1-BACB-252EA78E4C64}"/>
              </a:ext>
            </a:extLst>
          </p:cNvPr>
          <p:cNvSpPr>
            <a:spLocks noGrp="1"/>
          </p:cNvSpPr>
          <p:nvPr>
            <p:ph type="body"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Date Placeholder 3">
            <a:extLst>
              <a:ext uri="{FF2B5EF4-FFF2-40B4-BE49-F238E27FC236}">
                <a16:creationId xmlns:a16="http://schemas.microsoft.com/office/drawing/2014/main" id="{55B2BFEB-3365-48E5-BF69-72129AB0639C}"/>
              </a:ext>
            </a:extLst>
          </p:cNvPr>
          <p:cNvSpPr>
            <a:spLocks noGrp="1"/>
          </p:cNvSpPr>
          <p:nvPr>
            <p:ph type="dt" sz="half" idx="10"/>
          </p:nvPr>
        </p:nvSpPr>
        <p:spPr/>
        <p:txBody>
          <a:bodyPr/>
          <a:lstStyle>
            <a:lvl1pPr>
              <a:defRPr/>
            </a:lvl1pPr>
          </a:lstStyle>
          <a:p>
            <a:pPr defTabSz="609585">
              <a:defRPr/>
            </a:pPr>
            <a:fld id="{C84E8CE1-04AF-4346-A304-75D25BFDC05B}" type="datetimeFigureOut">
              <a:rPr lang="en-US" smtClean="0">
                <a:solidFill>
                  <a:prstClr val="black">
                    <a:tint val="75000"/>
                  </a:prstClr>
                </a:solidFill>
              </a:rPr>
              <a:pPr defTabSz="609585">
                <a:defRPr/>
              </a:pPr>
              <a:t>6/23/2022</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E311FF8-239D-433A-A075-3E1807260DA7}"/>
              </a:ext>
            </a:extLst>
          </p:cNvPr>
          <p:cNvSpPr>
            <a:spLocks noGrp="1"/>
          </p:cNvSpPr>
          <p:nvPr>
            <p:ph type="ftr" sz="quarter" idx="11"/>
          </p:nvPr>
        </p:nvSpPr>
        <p:spPr/>
        <p:txBody>
          <a:bodyPr/>
          <a:lstStyle>
            <a:lvl1pPr>
              <a:defRPr/>
            </a:lvl1pPr>
          </a:lstStyle>
          <a:p>
            <a:pPr defTabSz="609585">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D6DB516-A2DE-4CB8-BE16-4B52936F82C3}"/>
              </a:ext>
            </a:extLst>
          </p:cNvPr>
          <p:cNvSpPr>
            <a:spLocks noGrp="1"/>
          </p:cNvSpPr>
          <p:nvPr>
            <p:ph type="sldNum" sz="quarter" idx="12"/>
          </p:nvPr>
        </p:nvSpPr>
        <p:spPr/>
        <p:txBody>
          <a:bodyPr/>
          <a:lstStyle>
            <a:lvl1pPr>
              <a:defRPr/>
            </a:lvl1pPr>
          </a:lstStyle>
          <a:p>
            <a:pPr defTabSz="609585">
              <a:defRPr/>
            </a:pPr>
            <a:fld id="{60ECC70C-D83E-48FD-B518-5B4070EDC8F0}" type="slidenum">
              <a:rPr lang="en-US" smtClean="0">
                <a:solidFill>
                  <a:srgbClr val="B71E42"/>
                </a:solidFill>
              </a:rPr>
              <a:pPr defTabSz="609585">
                <a:defRPr/>
              </a:pPr>
              <a:t>‹N°›</a:t>
            </a:fld>
            <a:endParaRPr lang="en-US" dirty="0">
              <a:solidFill>
                <a:srgbClr val="B71E42"/>
              </a:solidFill>
            </a:endParaRPr>
          </a:p>
        </p:txBody>
      </p:sp>
    </p:spTree>
    <p:extLst>
      <p:ext uri="{BB962C8B-B14F-4D97-AF65-F5344CB8AC3E}">
        <p14:creationId xmlns:p14="http://schemas.microsoft.com/office/powerpoint/2010/main" val="17156553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10_1_">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13F07D-37CD-4C65-AF8A-70CD5E085F29}"/>
              </a:ext>
            </a:extLst>
          </p:cNvPr>
          <p:cNvSpPr>
            <a:spLocks noGrp="1"/>
          </p:cNvSpPr>
          <p:nvPr>
            <p:ph type="title"/>
          </p:nvPr>
        </p:nvSpPr>
        <p:spPr/>
        <p:txBody>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FA66D809-78AF-4732-8A5A-A099FE34A4D5}"/>
              </a:ext>
            </a:extLst>
          </p:cNvPr>
          <p:cNvSpPr>
            <a:spLocks noGrp="1"/>
          </p:cNvSpPr>
          <p:nvPr>
            <p:ph type="body"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Date Placeholder 3">
            <a:extLst>
              <a:ext uri="{FF2B5EF4-FFF2-40B4-BE49-F238E27FC236}">
                <a16:creationId xmlns:a16="http://schemas.microsoft.com/office/drawing/2014/main" id="{55B2BFEB-3365-48E5-BF69-72129AB0639C}"/>
              </a:ext>
            </a:extLst>
          </p:cNvPr>
          <p:cNvSpPr>
            <a:spLocks noGrp="1"/>
          </p:cNvSpPr>
          <p:nvPr>
            <p:ph type="dt" sz="half" idx="10"/>
          </p:nvPr>
        </p:nvSpPr>
        <p:spPr/>
        <p:txBody>
          <a:bodyPr/>
          <a:lstStyle>
            <a:lvl1pPr>
              <a:defRPr/>
            </a:lvl1pPr>
          </a:lstStyle>
          <a:p>
            <a:pPr defTabSz="609585">
              <a:defRPr/>
            </a:pPr>
            <a:fld id="{4D843290-8150-4CFC-80CB-374E05033975}" type="datetimeFigureOut">
              <a:rPr lang="en-US" smtClean="0">
                <a:solidFill>
                  <a:prstClr val="black">
                    <a:tint val="75000"/>
                  </a:prstClr>
                </a:solidFill>
              </a:rPr>
              <a:pPr defTabSz="609585">
                <a:defRPr/>
              </a:pPr>
              <a:t>6/23/2022</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E311FF8-239D-433A-A075-3E1807260DA7}"/>
              </a:ext>
            </a:extLst>
          </p:cNvPr>
          <p:cNvSpPr>
            <a:spLocks noGrp="1"/>
          </p:cNvSpPr>
          <p:nvPr>
            <p:ph type="ftr" sz="quarter" idx="11"/>
          </p:nvPr>
        </p:nvSpPr>
        <p:spPr/>
        <p:txBody>
          <a:bodyPr/>
          <a:lstStyle>
            <a:lvl1pPr>
              <a:defRPr/>
            </a:lvl1pPr>
          </a:lstStyle>
          <a:p>
            <a:pPr defTabSz="609585">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D6DB516-A2DE-4CB8-BE16-4B52936F82C3}"/>
              </a:ext>
            </a:extLst>
          </p:cNvPr>
          <p:cNvSpPr>
            <a:spLocks noGrp="1"/>
          </p:cNvSpPr>
          <p:nvPr>
            <p:ph type="sldNum" sz="quarter" idx="12"/>
          </p:nvPr>
        </p:nvSpPr>
        <p:spPr/>
        <p:txBody>
          <a:bodyPr/>
          <a:lstStyle>
            <a:lvl1pPr>
              <a:defRPr/>
            </a:lvl1pPr>
          </a:lstStyle>
          <a:p>
            <a:pPr defTabSz="609585">
              <a:defRPr/>
            </a:pPr>
            <a:fld id="{919037D5-2F34-4459-8B61-11DD6A452021}" type="slidenum">
              <a:rPr lang="en-US" smtClean="0">
                <a:solidFill>
                  <a:srgbClr val="B71E42"/>
                </a:solidFill>
              </a:rPr>
              <a:pPr defTabSz="609585">
                <a:defRPr/>
              </a:pPr>
              <a:t>‹N°›</a:t>
            </a:fld>
            <a:endParaRPr lang="en-US" dirty="0">
              <a:solidFill>
                <a:srgbClr val="B71E42"/>
              </a:solidFill>
            </a:endParaRPr>
          </a:p>
        </p:txBody>
      </p:sp>
    </p:spTree>
    <p:extLst>
      <p:ext uri="{BB962C8B-B14F-4D97-AF65-F5344CB8AC3E}">
        <p14:creationId xmlns:p14="http://schemas.microsoft.com/office/powerpoint/2010/main" val="30454343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11_1_">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D16C17-FC8A-424F-8352-8F10C252DEF9}"/>
              </a:ext>
            </a:extLst>
          </p:cNvPr>
          <p:cNvSpPr>
            <a:spLocks noGrp="1"/>
          </p:cNvSpPr>
          <p:nvPr>
            <p:ph type="title"/>
          </p:nvPr>
        </p:nvSpPr>
        <p:spPr/>
        <p:txBody>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5776DF47-50E5-4AB5-B4AD-97625528293A}"/>
              </a:ext>
            </a:extLst>
          </p:cNvPr>
          <p:cNvSpPr>
            <a:spLocks noGrp="1"/>
          </p:cNvSpPr>
          <p:nvPr>
            <p:ph type="body"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Date Placeholder 3">
            <a:extLst>
              <a:ext uri="{FF2B5EF4-FFF2-40B4-BE49-F238E27FC236}">
                <a16:creationId xmlns:a16="http://schemas.microsoft.com/office/drawing/2014/main" id="{55B2BFEB-3365-48E5-BF69-72129AB0639C}"/>
              </a:ext>
            </a:extLst>
          </p:cNvPr>
          <p:cNvSpPr>
            <a:spLocks noGrp="1"/>
          </p:cNvSpPr>
          <p:nvPr>
            <p:ph type="dt" sz="half" idx="10"/>
          </p:nvPr>
        </p:nvSpPr>
        <p:spPr/>
        <p:txBody>
          <a:bodyPr/>
          <a:lstStyle>
            <a:lvl1pPr>
              <a:defRPr/>
            </a:lvl1pPr>
          </a:lstStyle>
          <a:p>
            <a:pPr defTabSz="609585">
              <a:defRPr/>
            </a:pPr>
            <a:fld id="{B07AF0DE-DF33-49DA-A445-A9E30379C293}" type="datetimeFigureOut">
              <a:rPr lang="en-US" smtClean="0">
                <a:solidFill>
                  <a:prstClr val="black">
                    <a:tint val="75000"/>
                  </a:prstClr>
                </a:solidFill>
              </a:rPr>
              <a:pPr defTabSz="609585">
                <a:defRPr/>
              </a:pPr>
              <a:t>6/23/2022</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E311FF8-239D-433A-A075-3E1807260DA7}"/>
              </a:ext>
            </a:extLst>
          </p:cNvPr>
          <p:cNvSpPr>
            <a:spLocks noGrp="1"/>
          </p:cNvSpPr>
          <p:nvPr>
            <p:ph type="ftr" sz="quarter" idx="11"/>
          </p:nvPr>
        </p:nvSpPr>
        <p:spPr/>
        <p:txBody>
          <a:bodyPr/>
          <a:lstStyle>
            <a:lvl1pPr>
              <a:defRPr/>
            </a:lvl1pPr>
          </a:lstStyle>
          <a:p>
            <a:pPr defTabSz="609585">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D6DB516-A2DE-4CB8-BE16-4B52936F82C3}"/>
              </a:ext>
            </a:extLst>
          </p:cNvPr>
          <p:cNvSpPr>
            <a:spLocks noGrp="1"/>
          </p:cNvSpPr>
          <p:nvPr>
            <p:ph type="sldNum" sz="quarter" idx="12"/>
          </p:nvPr>
        </p:nvSpPr>
        <p:spPr/>
        <p:txBody>
          <a:bodyPr/>
          <a:lstStyle>
            <a:lvl1pPr>
              <a:defRPr/>
            </a:lvl1pPr>
          </a:lstStyle>
          <a:p>
            <a:pPr defTabSz="609585">
              <a:defRPr/>
            </a:pPr>
            <a:fld id="{ED70EFE7-AED6-4A9D-8429-53517A7054EC}" type="slidenum">
              <a:rPr lang="en-US" smtClean="0">
                <a:solidFill>
                  <a:srgbClr val="B71E42"/>
                </a:solidFill>
              </a:rPr>
              <a:pPr defTabSz="609585">
                <a:defRPr/>
              </a:pPr>
              <a:t>‹N°›</a:t>
            </a:fld>
            <a:endParaRPr lang="en-US" dirty="0">
              <a:solidFill>
                <a:srgbClr val="B71E42"/>
              </a:solidFill>
            </a:endParaRPr>
          </a:p>
        </p:txBody>
      </p:sp>
    </p:spTree>
    <p:extLst>
      <p:ext uri="{BB962C8B-B14F-4D97-AF65-F5344CB8AC3E}">
        <p14:creationId xmlns:p14="http://schemas.microsoft.com/office/powerpoint/2010/main" val="186895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12DAE-3685-4EA9-8F17-EDDA245E3459}"/>
              </a:ext>
            </a:extLst>
          </p:cNvPr>
          <p:cNvSpPr>
            <a:spLocks noGrp="1"/>
          </p:cNvSpPr>
          <p:nvPr>
            <p:ph type="title"/>
          </p:nvPr>
        </p:nvSpPr>
        <p:spPr/>
        <p:txBody>
          <a:bodyPr/>
          <a:lstStyle/>
          <a:p>
            <a:r>
              <a:rPr lang="fr-FR"/>
              <a:t>Modifiez le style du titre</a:t>
            </a:r>
            <a:endParaRPr lang="fr-CM"/>
          </a:p>
        </p:txBody>
      </p:sp>
      <p:sp>
        <p:nvSpPr>
          <p:cNvPr id="3" name="Espace réservé de la date 2">
            <a:extLst>
              <a:ext uri="{FF2B5EF4-FFF2-40B4-BE49-F238E27FC236}">
                <a16:creationId xmlns:a16="http://schemas.microsoft.com/office/drawing/2014/main" id="{4AAE597E-FFB5-4F61-9510-B8FFA0002EEF}"/>
              </a:ext>
            </a:extLst>
          </p:cNvPr>
          <p:cNvSpPr>
            <a:spLocks noGrp="1"/>
          </p:cNvSpPr>
          <p:nvPr>
            <p:ph type="dt" sz="half" idx="10"/>
          </p:nvPr>
        </p:nvSpPr>
        <p:spPr/>
        <p:txBody>
          <a:bodyPr/>
          <a:lstStyle/>
          <a:p>
            <a:fld id="{E86EAF0E-83EA-4B66-B1DB-5517274977DF}" type="datetimeFigureOut">
              <a:rPr lang="fr-CM" smtClean="0"/>
              <a:t>23/06/2022</a:t>
            </a:fld>
            <a:endParaRPr lang="fr-CM" dirty="0"/>
          </a:p>
        </p:txBody>
      </p:sp>
      <p:sp>
        <p:nvSpPr>
          <p:cNvPr id="4" name="Espace réservé du pied de page 3">
            <a:extLst>
              <a:ext uri="{FF2B5EF4-FFF2-40B4-BE49-F238E27FC236}">
                <a16:creationId xmlns:a16="http://schemas.microsoft.com/office/drawing/2014/main" id="{72CC78D0-9120-4D38-8544-135C5E2C1C03}"/>
              </a:ext>
            </a:extLst>
          </p:cNvPr>
          <p:cNvSpPr>
            <a:spLocks noGrp="1"/>
          </p:cNvSpPr>
          <p:nvPr>
            <p:ph type="ftr" sz="quarter" idx="11"/>
          </p:nvPr>
        </p:nvSpPr>
        <p:spPr/>
        <p:txBody>
          <a:bodyPr/>
          <a:lstStyle/>
          <a:p>
            <a:endParaRPr lang="fr-CM" dirty="0"/>
          </a:p>
        </p:txBody>
      </p:sp>
      <p:sp>
        <p:nvSpPr>
          <p:cNvPr id="5" name="Espace réservé du numéro de diapositive 4">
            <a:extLst>
              <a:ext uri="{FF2B5EF4-FFF2-40B4-BE49-F238E27FC236}">
                <a16:creationId xmlns:a16="http://schemas.microsoft.com/office/drawing/2014/main" id="{AEC60DEE-79F6-4C8B-A8BD-A2295FE0634E}"/>
              </a:ext>
            </a:extLst>
          </p:cNvPr>
          <p:cNvSpPr>
            <a:spLocks noGrp="1"/>
          </p:cNvSpPr>
          <p:nvPr>
            <p:ph type="sldNum" sz="quarter" idx="12"/>
          </p:nvPr>
        </p:nvSpPr>
        <p:spPr/>
        <p:txBody>
          <a:bodyPr/>
          <a:lstStyle/>
          <a:p>
            <a:fld id="{8D6D632F-ABED-4E98-85DD-84A7A27501E3}" type="slidenum">
              <a:rPr lang="fr-CM" smtClean="0"/>
              <a:t>‹N°›</a:t>
            </a:fld>
            <a:endParaRPr lang="fr-CM" dirty="0"/>
          </a:p>
        </p:txBody>
      </p:sp>
    </p:spTree>
    <p:extLst>
      <p:ext uri="{BB962C8B-B14F-4D97-AF65-F5344CB8AC3E}">
        <p14:creationId xmlns:p14="http://schemas.microsoft.com/office/powerpoint/2010/main" val="28557891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12_1_">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7A555A-73FC-49DF-9F9D-B6389694B273}"/>
              </a:ext>
            </a:extLst>
          </p:cNvPr>
          <p:cNvSpPr>
            <a:spLocks noGrp="1"/>
          </p:cNvSpPr>
          <p:nvPr>
            <p:ph type="title"/>
          </p:nvPr>
        </p:nvSpPr>
        <p:spPr/>
        <p:txBody>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02A4683F-2303-4567-9F0B-AB1A9F07D7FC}"/>
              </a:ext>
            </a:extLst>
          </p:cNvPr>
          <p:cNvSpPr>
            <a:spLocks noGrp="1"/>
          </p:cNvSpPr>
          <p:nvPr>
            <p:ph type="body"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Date Placeholder 3">
            <a:extLst>
              <a:ext uri="{FF2B5EF4-FFF2-40B4-BE49-F238E27FC236}">
                <a16:creationId xmlns:a16="http://schemas.microsoft.com/office/drawing/2014/main" id="{55B2BFEB-3365-48E5-BF69-72129AB0639C}"/>
              </a:ext>
            </a:extLst>
          </p:cNvPr>
          <p:cNvSpPr>
            <a:spLocks noGrp="1"/>
          </p:cNvSpPr>
          <p:nvPr>
            <p:ph type="dt" sz="half" idx="10"/>
          </p:nvPr>
        </p:nvSpPr>
        <p:spPr/>
        <p:txBody>
          <a:bodyPr/>
          <a:lstStyle>
            <a:lvl1pPr>
              <a:defRPr/>
            </a:lvl1pPr>
          </a:lstStyle>
          <a:p>
            <a:pPr defTabSz="609585">
              <a:defRPr/>
            </a:pPr>
            <a:fld id="{3A28DAE3-1408-4A38-AD97-8078A571DA8E}" type="datetimeFigureOut">
              <a:rPr lang="en-US" smtClean="0">
                <a:solidFill>
                  <a:prstClr val="black">
                    <a:tint val="75000"/>
                  </a:prstClr>
                </a:solidFill>
              </a:rPr>
              <a:pPr defTabSz="609585">
                <a:defRPr/>
              </a:pPr>
              <a:t>6/23/2022</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E311FF8-239D-433A-A075-3E1807260DA7}"/>
              </a:ext>
            </a:extLst>
          </p:cNvPr>
          <p:cNvSpPr>
            <a:spLocks noGrp="1"/>
          </p:cNvSpPr>
          <p:nvPr>
            <p:ph type="ftr" sz="quarter" idx="11"/>
          </p:nvPr>
        </p:nvSpPr>
        <p:spPr/>
        <p:txBody>
          <a:bodyPr/>
          <a:lstStyle>
            <a:lvl1pPr>
              <a:defRPr/>
            </a:lvl1pPr>
          </a:lstStyle>
          <a:p>
            <a:pPr defTabSz="609585">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D6DB516-A2DE-4CB8-BE16-4B52936F82C3}"/>
              </a:ext>
            </a:extLst>
          </p:cNvPr>
          <p:cNvSpPr>
            <a:spLocks noGrp="1"/>
          </p:cNvSpPr>
          <p:nvPr>
            <p:ph type="sldNum" sz="quarter" idx="12"/>
          </p:nvPr>
        </p:nvSpPr>
        <p:spPr/>
        <p:txBody>
          <a:bodyPr/>
          <a:lstStyle>
            <a:lvl1pPr>
              <a:defRPr/>
            </a:lvl1pPr>
          </a:lstStyle>
          <a:p>
            <a:pPr defTabSz="609585">
              <a:defRPr/>
            </a:pPr>
            <a:fld id="{819F4B4E-6FCF-4D31-879D-29C55AB14967}" type="slidenum">
              <a:rPr lang="en-US" smtClean="0">
                <a:solidFill>
                  <a:srgbClr val="B71E42"/>
                </a:solidFill>
              </a:rPr>
              <a:pPr defTabSz="609585">
                <a:defRPr/>
              </a:pPr>
              <a:t>‹N°›</a:t>
            </a:fld>
            <a:endParaRPr lang="en-US" dirty="0">
              <a:solidFill>
                <a:srgbClr val="B71E42"/>
              </a:solidFill>
            </a:endParaRPr>
          </a:p>
        </p:txBody>
      </p:sp>
    </p:spTree>
    <p:extLst>
      <p:ext uri="{BB962C8B-B14F-4D97-AF65-F5344CB8AC3E}">
        <p14:creationId xmlns:p14="http://schemas.microsoft.com/office/powerpoint/2010/main" val="13377886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13_1_">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A460CE-47F0-482F-8468-743E23A60332}"/>
              </a:ext>
            </a:extLst>
          </p:cNvPr>
          <p:cNvSpPr>
            <a:spLocks noGrp="1"/>
          </p:cNvSpPr>
          <p:nvPr>
            <p:ph type="title"/>
          </p:nvPr>
        </p:nvSpPr>
        <p:spPr/>
        <p:txBody>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D683C5AB-F69D-4601-AF18-B050B212B65E}"/>
              </a:ext>
            </a:extLst>
          </p:cNvPr>
          <p:cNvSpPr>
            <a:spLocks noGrp="1"/>
          </p:cNvSpPr>
          <p:nvPr>
            <p:ph type="body"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Date Placeholder 3">
            <a:extLst>
              <a:ext uri="{FF2B5EF4-FFF2-40B4-BE49-F238E27FC236}">
                <a16:creationId xmlns:a16="http://schemas.microsoft.com/office/drawing/2014/main" id="{55B2BFEB-3365-48E5-BF69-72129AB0639C}"/>
              </a:ext>
            </a:extLst>
          </p:cNvPr>
          <p:cNvSpPr>
            <a:spLocks noGrp="1"/>
          </p:cNvSpPr>
          <p:nvPr>
            <p:ph type="dt" sz="half" idx="10"/>
          </p:nvPr>
        </p:nvSpPr>
        <p:spPr/>
        <p:txBody>
          <a:bodyPr/>
          <a:lstStyle>
            <a:lvl1pPr>
              <a:defRPr/>
            </a:lvl1pPr>
          </a:lstStyle>
          <a:p>
            <a:pPr defTabSz="609585">
              <a:defRPr/>
            </a:pPr>
            <a:fld id="{A6FD8617-5415-461E-8399-AE74413880DA}" type="datetimeFigureOut">
              <a:rPr lang="en-US" smtClean="0">
                <a:solidFill>
                  <a:prstClr val="black">
                    <a:tint val="75000"/>
                  </a:prstClr>
                </a:solidFill>
              </a:rPr>
              <a:pPr defTabSz="609585">
                <a:defRPr/>
              </a:pPr>
              <a:t>6/23/2022</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E311FF8-239D-433A-A075-3E1807260DA7}"/>
              </a:ext>
            </a:extLst>
          </p:cNvPr>
          <p:cNvSpPr>
            <a:spLocks noGrp="1"/>
          </p:cNvSpPr>
          <p:nvPr>
            <p:ph type="ftr" sz="quarter" idx="11"/>
          </p:nvPr>
        </p:nvSpPr>
        <p:spPr/>
        <p:txBody>
          <a:bodyPr/>
          <a:lstStyle>
            <a:lvl1pPr>
              <a:defRPr/>
            </a:lvl1pPr>
          </a:lstStyle>
          <a:p>
            <a:pPr defTabSz="609585">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D6DB516-A2DE-4CB8-BE16-4B52936F82C3}"/>
              </a:ext>
            </a:extLst>
          </p:cNvPr>
          <p:cNvSpPr>
            <a:spLocks noGrp="1"/>
          </p:cNvSpPr>
          <p:nvPr>
            <p:ph type="sldNum" sz="quarter" idx="12"/>
          </p:nvPr>
        </p:nvSpPr>
        <p:spPr/>
        <p:txBody>
          <a:bodyPr/>
          <a:lstStyle>
            <a:lvl1pPr>
              <a:defRPr/>
            </a:lvl1pPr>
          </a:lstStyle>
          <a:p>
            <a:pPr defTabSz="609585">
              <a:defRPr/>
            </a:pPr>
            <a:fld id="{848CA351-4E36-42B5-A053-E578CAA3BFDB}" type="slidenum">
              <a:rPr lang="en-US" smtClean="0">
                <a:solidFill>
                  <a:srgbClr val="B71E42"/>
                </a:solidFill>
              </a:rPr>
              <a:pPr defTabSz="609585">
                <a:defRPr/>
              </a:pPr>
              <a:t>‹N°›</a:t>
            </a:fld>
            <a:endParaRPr lang="en-US" dirty="0">
              <a:solidFill>
                <a:srgbClr val="B71E42"/>
              </a:solidFill>
            </a:endParaRPr>
          </a:p>
        </p:txBody>
      </p:sp>
    </p:spTree>
    <p:extLst>
      <p:ext uri="{BB962C8B-B14F-4D97-AF65-F5344CB8AC3E}">
        <p14:creationId xmlns:p14="http://schemas.microsoft.com/office/powerpoint/2010/main" val="23880805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14_1_">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D8CA7F-1C09-4E4B-93F3-8EB88562011B}"/>
              </a:ext>
            </a:extLst>
          </p:cNvPr>
          <p:cNvSpPr>
            <a:spLocks noGrp="1"/>
          </p:cNvSpPr>
          <p:nvPr>
            <p:ph type="title"/>
          </p:nvPr>
        </p:nvSpPr>
        <p:spPr/>
        <p:txBody>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BEF29605-7290-4728-B585-4E80C1EEE518}"/>
              </a:ext>
            </a:extLst>
          </p:cNvPr>
          <p:cNvSpPr>
            <a:spLocks noGrp="1"/>
          </p:cNvSpPr>
          <p:nvPr>
            <p:ph type="body"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Date Placeholder 3">
            <a:extLst>
              <a:ext uri="{FF2B5EF4-FFF2-40B4-BE49-F238E27FC236}">
                <a16:creationId xmlns:a16="http://schemas.microsoft.com/office/drawing/2014/main" id="{55B2BFEB-3365-48E5-BF69-72129AB0639C}"/>
              </a:ext>
            </a:extLst>
          </p:cNvPr>
          <p:cNvSpPr>
            <a:spLocks noGrp="1"/>
          </p:cNvSpPr>
          <p:nvPr>
            <p:ph type="dt" sz="half" idx="10"/>
          </p:nvPr>
        </p:nvSpPr>
        <p:spPr/>
        <p:txBody>
          <a:bodyPr/>
          <a:lstStyle>
            <a:lvl1pPr>
              <a:defRPr/>
            </a:lvl1pPr>
          </a:lstStyle>
          <a:p>
            <a:pPr defTabSz="609585">
              <a:defRPr/>
            </a:pPr>
            <a:fld id="{B390CE54-D33F-4F40-97F8-EA7769CAE178}" type="datetimeFigureOut">
              <a:rPr lang="en-US" smtClean="0">
                <a:solidFill>
                  <a:prstClr val="black">
                    <a:tint val="75000"/>
                  </a:prstClr>
                </a:solidFill>
              </a:rPr>
              <a:pPr defTabSz="609585">
                <a:defRPr/>
              </a:pPr>
              <a:t>6/23/2022</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E311FF8-239D-433A-A075-3E1807260DA7}"/>
              </a:ext>
            </a:extLst>
          </p:cNvPr>
          <p:cNvSpPr>
            <a:spLocks noGrp="1"/>
          </p:cNvSpPr>
          <p:nvPr>
            <p:ph type="ftr" sz="quarter" idx="11"/>
          </p:nvPr>
        </p:nvSpPr>
        <p:spPr/>
        <p:txBody>
          <a:bodyPr/>
          <a:lstStyle>
            <a:lvl1pPr>
              <a:defRPr/>
            </a:lvl1pPr>
          </a:lstStyle>
          <a:p>
            <a:pPr defTabSz="609585">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D6DB516-A2DE-4CB8-BE16-4B52936F82C3}"/>
              </a:ext>
            </a:extLst>
          </p:cNvPr>
          <p:cNvSpPr>
            <a:spLocks noGrp="1"/>
          </p:cNvSpPr>
          <p:nvPr>
            <p:ph type="sldNum" sz="quarter" idx="12"/>
          </p:nvPr>
        </p:nvSpPr>
        <p:spPr/>
        <p:txBody>
          <a:bodyPr/>
          <a:lstStyle>
            <a:lvl1pPr>
              <a:defRPr/>
            </a:lvl1pPr>
          </a:lstStyle>
          <a:p>
            <a:pPr defTabSz="609585">
              <a:defRPr/>
            </a:pPr>
            <a:fld id="{EA87220D-A8EE-4945-AB83-60E1C6C392D2}" type="slidenum">
              <a:rPr lang="en-US" smtClean="0">
                <a:solidFill>
                  <a:srgbClr val="B71E42"/>
                </a:solidFill>
              </a:rPr>
              <a:pPr defTabSz="609585">
                <a:defRPr/>
              </a:pPr>
              <a:t>‹N°›</a:t>
            </a:fld>
            <a:endParaRPr lang="en-US" dirty="0">
              <a:solidFill>
                <a:srgbClr val="B71E42"/>
              </a:solidFill>
            </a:endParaRPr>
          </a:p>
        </p:txBody>
      </p:sp>
    </p:spTree>
    <p:extLst>
      <p:ext uri="{BB962C8B-B14F-4D97-AF65-F5344CB8AC3E}">
        <p14:creationId xmlns:p14="http://schemas.microsoft.com/office/powerpoint/2010/main" val="35249601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15_1_">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49F34B-99A2-4727-8783-8CED99D9BCC9}"/>
              </a:ext>
            </a:extLst>
          </p:cNvPr>
          <p:cNvSpPr>
            <a:spLocks noGrp="1"/>
          </p:cNvSpPr>
          <p:nvPr>
            <p:ph type="title"/>
          </p:nvPr>
        </p:nvSpPr>
        <p:spPr/>
        <p:txBody>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E2AC9066-46B2-4E82-9549-2090C4A09058}"/>
              </a:ext>
            </a:extLst>
          </p:cNvPr>
          <p:cNvSpPr>
            <a:spLocks noGrp="1"/>
          </p:cNvSpPr>
          <p:nvPr>
            <p:ph type="body"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Date Placeholder 3">
            <a:extLst>
              <a:ext uri="{FF2B5EF4-FFF2-40B4-BE49-F238E27FC236}">
                <a16:creationId xmlns:a16="http://schemas.microsoft.com/office/drawing/2014/main" id="{55B2BFEB-3365-48E5-BF69-72129AB0639C}"/>
              </a:ext>
            </a:extLst>
          </p:cNvPr>
          <p:cNvSpPr>
            <a:spLocks noGrp="1"/>
          </p:cNvSpPr>
          <p:nvPr>
            <p:ph type="dt" sz="half" idx="10"/>
          </p:nvPr>
        </p:nvSpPr>
        <p:spPr/>
        <p:txBody>
          <a:bodyPr/>
          <a:lstStyle>
            <a:lvl1pPr>
              <a:defRPr/>
            </a:lvl1pPr>
          </a:lstStyle>
          <a:p>
            <a:pPr defTabSz="609585">
              <a:defRPr/>
            </a:pPr>
            <a:fld id="{FE7BC80B-EA1A-443B-A557-046C75C63073}" type="datetimeFigureOut">
              <a:rPr lang="en-US" smtClean="0">
                <a:solidFill>
                  <a:prstClr val="black">
                    <a:tint val="75000"/>
                  </a:prstClr>
                </a:solidFill>
              </a:rPr>
              <a:pPr defTabSz="609585">
                <a:defRPr/>
              </a:pPr>
              <a:t>6/23/2022</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E311FF8-239D-433A-A075-3E1807260DA7}"/>
              </a:ext>
            </a:extLst>
          </p:cNvPr>
          <p:cNvSpPr>
            <a:spLocks noGrp="1"/>
          </p:cNvSpPr>
          <p:nvPr>
            <p:ph type="ftr" sz="quarter" idx="11"/>
          </p:nvPr>
        </p:nvSpPr>
        <p:spPr/>
        <p:txBody>
          <a:bodyPr/>
          <a:lstStyle>
            <a:lvl1pPr>
              <a:defRPr/>
            </a:lvl1pPr>
          </a:lstStyle>
          <a:p>
            <a:pPr defTabSz="609585">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D6DB516-A2DE-4CB8-BE16-4B52936F82C3}"/>
              </a:ext>
            </a:extLst>
          </p:cNvPr>
          <p:cNvSpPr>
            <a:spLocks noGrp="1"/>
          </p:cNvSpPr>
          <p:nvPr>
            <p:ph type="sldNum" sz="quarter" idx="12"/>
          </p:nvPr>
        </p:nvSpPr>
        <p:spPr/>
        <p:txBody>
          <a:bodyPr/>
          <a:lstStyle>
            <a:lvl1pPr>
              <a:defRPr/>
            </a:lvl1pPr>
          </a:lstStyle>
          <a:p>
            <a:pPr defTabSz="609585">
              <a:defRPr/>
            </a:pPr>
            <a:fld id="{B4136CD7-6538-47D9-9B16-5D9B2891CCA0}" type="slidenum">
              <a:rPr lang="en-US" smtClean="0">
                <a:solidFill>
                  <a:srgbClr val="B71E42"/>
                </a:solidFill>
              </a:rPr>
              <a:pPr defTabSz="609585">
                <a:defRPr/>
              </a:pPr>
              <a:t>‹N°›</a:t>
            </a:fld>
            <a:endParaRPr lang="en-US" dirty="0">
              <a:solidFill>
                <a:srgbClr val="B71E42"/>
              </a:solidFill>
            </a:endParaRPr>
          </a:p>
        </p:txBody>
      </p:sp>
    </p:spTree>
    <p:extLst>
      <p:ext uri="{BB962C8B-B14F-4D97-AF65-F5344CB8AC3E}">
        <p14:creationId xmlns:p14="http://schemas.microsoft.com/office/powerpoint/2010/main" val="13163480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16_1_">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7E3870-B768-43B2-9369-6EFD9562D323}"/>
              </a:ext>
            </a:extLst>
          </p:cNvPr>
          <p:cNvSpPr>
            <a:spLocks noGrp="1"/>
          </p:cNvSpPr>
          <p:nvPr>
            <p:ph type="title"/>
          </p:nvPr>
        </p:nvSpPr>
        <p:spPr/>
        <p:txBody>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00BC7D65-5D57-4C82-863A-3393B2FF8C4B}"/>
              </a:ext>
            </a:extLst>
          </p:cNvPr>
          <p:cNvSpPr>
            <a:spLocks noGrp="1"/>
          </p:cNvSpPr>
          <p:nvPr>
            <p:ph type="body"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Date Placeholder 3">
            <a:extLst>
              <a:ext uri="{FF2B5EF4-FFF2-40B4-BE49-F238E27FC236}">
                <a16:creationId xmlns:a16="http://schemas.microsoft.com/office/drawing/2014/main" id="{55B2BFEB-3365-48E5-BF69-72129AB0639C}"/>
              </a:ext>
            </a:extLst>
          </p:cNvPr>
          <p:cNvSpPr>
            <a:spLocks noGrp="1"/>
          </p:cNvSpPr>
          <p:nvPr>
            <p:ph type="dt" sz="half" idx="10"/>
          </p:nvPr>
        </p:nvSpPr>
        <p:spPr/>
        <p:txBody>
          <a:bodyPr/>
          <a:lstStyle>
            <a:lvl1pPr>
              <a:defRPr/>
            </a:lvl1pPr>
          </a:lstStyle>
          <a:p>
            <a:pPr defTabSz="609585">
              <a:defRPr/>
            </a:pPr>
            <a:fld id="{7F9825E3-5D4D-4D8B-9B52-84628D2422A4}" type="datetimeFigureOut">
              <a:rPr lang="en-US" smtClean="0">
                <a:solidFill>
                  <a:prstClr val="black">
                    <a:tint val="75000"/>
                  </a:prstClr>
                </a:solidFill>
              </a:rPr>
              <a:pPr defTabSz="609585">
                <a:defRPr/>
              </a:pPr>
              <a:t>6/23/2022</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E311FF8-239D-433A-A075-3E1807260DA7}"/>
              </a:ext>
            </a:extLst>
          </p:cNvPr>
          <p:cNvSpPr>
            <a:spLocks noGrp="1"/>
          </p:cNvSpPr>
          <p:nvPr>
            <p:ph type="ftr" sz="quarter" idx="11"/>
          </p:nvPr>
        </p:nvSpPr>
        <p:spPr/>
        <p:txBody>
          <a:bodyPr/>
          <a:lstStyle>
            <a:lvl1pPr>
              <a:defRPr/>
            </a:lvl1pPr>
          </a:lstStyle>
          <a:p>
            <a:pPr defTabSz="609585">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D6DB516-A2DE-4CB8-BE16-4B52936F82C3}"/>
              </a:ext>
            </a:extLst>
          </p:cNvPr>
          <p:cNvSpPr>
            <a:spLocks noGrp="1"/>
          </p:cNvSpPr>
          <p:nvPr>
            <p:ph type="sldNum" sz="quarter" idx="12"/>
          </p:nvPr>
        </p:nvSpPr>
        <p:spPr/>
        <p:txBody>
          <a:bodyPr/>
          <a:lstStyle>
            <a:lvl1pPr>
              <a:defRPr/>
            </a:lvl1pPr>
          </a:lstStyle>
          <a:p>
            <a:pPr defTabSz="609585">
              <a:defRPr/>
            </a:pPr>
            <a:fld id="{BF6F3D25-94F2-43A0-8BDA-392CB15C684A}" type="slidenum">
              <a:rPr lang="en-US" smtClean="0">
                <a:solidFill>
                  <a:srgbClr val="B71E42"/>
                </a:solidFill>
              </a:rPr>
              <a:pPr defTabSz="609585">
                <a:defRPr/>
              </a:pPr>
              <a:t>‹N°›</a:t>
            </a:fld>
            <a:endParaRPr lang="en-US" dirty="0">
              <a:solidFill>
                <a:srgbClr val="B71E42"/>
              </a:solidFill>
            </a:endParaRPr>
          </a:p>
        </p:txBody>
      </p:sp>
    </p:spTree>
    <p:extLst>
      <p:ext uri="{BB962C8B-B14F-4D97-AF65-F5344CB8AC3E}">
        <p14:creationId xmlns:p14="http://schemas.microsoft.com/office/powerpoint/2010/main" val="30237816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17_1_">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62173B-A8FC-4343-9C46-C6BD4CAC3FC5}"/>
              </a:ext>
            </a:extLst>
          </p:cNvPr>
          <p:cNvSpPr>
            <a:spLocks noGrp="1"/>
          </p:cNvSpPr>
          <p:nvPr>
            <p:ph type="title"/>
          </p:nvPr>
        </p:nvSpPr>
        <p:spPr/>
        <p:txBody>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F0C1FAFA-9546-4D32-A0BC-A53A5E4BA931}"/>
              </a:ext>
            </a:extLst>
          </p:cNvPr>
          <p:cNvSpPr>
            <a:spLocks noGrp="1"/>
          </p:cNvSpPr>
          <p:nvPr>
            <p:ph type="body"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Date Placeholder 3">
            <a:extLst>
              <a:ext uri="{FF2B5EF4-FFF2-40B4-BE49-F238E27FC236}">
                <a16:creationId xmlns:a16="http://schemas.microsoft.com/office/drawing/2014/main" id="{55B2BFEB-3365-48E5-BF69-72129AB0639C}"/>
              </a:ext>
            </a:extLst>
          </p:cNvPr>
          <p:cNvSpPr>
            <a:spLocks noGrp="1"/>
          </p:cNvSpPr>
          <p:nvPr>
            <p:ph type="dt" sz="half" idx="10"/>
          </p:nvPr>
        </p:nvSpPr>
        <p:spPr/>
        <p:txBody>
          <a:bodyPr/>
          <a:lstStyle>
            <a:lvl1pPr>
              <a:defRPr/>
            </a:lvl1pPr>
          </a:lstStyle>
          <a:p>
            <a:pPr defTabSz="609585">
              <a:defRPr/>
            </a:pPr>
            <a:fld id="{8331B474-B1BE-4130-82D6-D6710FA40CD9}" type="datetimeFigureOut">
              <a:rPr lang="en-US" smtClean="0">
                <a:solidFill>
                  <a:prstClr val="black">
                    <a:tint val="75000"/>
                  </a:prstClr>
                </a:solidFill>
              </a:rPr>
              <a:pPr defTabSz="609585">
                <a:defRPr/>
              </a:pPr>
              <a:t>6/23/2022</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E311FF8-239D-433A-A075-3E1807260DA7}"/>
              </a:ext>
            </a:extLst>
          </p:cNvPr>
          <p:cNvSpPr>
            <a:spLocks noGrp="1"/>
          </p:cNvSpPr>
          <p:nvPr>
            <p:ph type="ftr" sz="quarter" idx="11"/>
          </p:nvPr>
        </p:nvSpPr>
        <p:spPr/>
        <p:txBody>
          <a:bodyPr/>
          <a:lstStyle>
            <a:lvl1pPr>
              <a:defRPr/>
            </a:lvl1pPr>
          </a:lstStyle>
          <a:p>
            <a:pPr defTabSz="609585">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D6DB516-A2DE-4CB8-BE16-4B52936F82C3}"/>
              </a:ext>
            </a:extLst>
          </p:cNvPr>
          <p:cNvSpPr>
            <a:spLocks noGrp="1"/>
          </p:cNvSpPr>
          <p:nvPr>
            <p:ph type="sldNum" sz="quarter" idx="12"/>
          </p:nvPr>
        </p:nvSpPr>
        <p:spPr/>
        <p:txBody>
          <a:bodyPr/>
          <a:lstStyle>
            <a:lvl1pPr>
              <a:defRPr/>
            </a:lvl1pPr>
          </a:lstStyle>
          <a:p>
            <a:pPr defTabSz="609585">
              <a:defRPr/>
            </a:pPr>
            <a:fld id="{36FA56F1-DDD6-48DF-817E-5C4D04F7FA63}" type="slidenum">
              <a:rPr lang="en-US" smtClean="0">
                <a:solidFill>
                  <a:srgbClr val="B71E42"/>
                </a:solidFill>
              </a:rPr>
              <a:pPr defTabSz="609585">
                <a:defRPr/>
              </a:pPr>
              <a:t>‹N°›</a:t>
            </a:fld>
            <a:endParaRPr lang="en-US" dirty="0">
              <a:solidFill>
                <a:srgbClr val="B71E42"/>
              </a:solidFill>
            </a:endParaRPr>
          </a:p>
        </p:txBody>
      </p:sp>
    </p:spTree>
    <p:extLst>
      <p:ext uri="{BB962C8B-B14F-4D97-AF65-F5344CB8AC3E}">
        <p14:creationId xmlns:p14="http://schemas.microsoft.com/office/powerpoint/2010/main" val="2246966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cxnSp>
        <p:nvCxnSpPr>
          <p:cNvPr id="4" name="Straight Connector 14">
            <a:extLst>
              <a:ext uri="{FF2B5EF4-FFF2-40B4-BE49-F238E27FC236}">
                <a16:creationId xmlns:a16="http://schemas.microsoft.com/office/drawing/2014/main" id="{76F376E0-C978-4C93-95C2-63FA7E45686E}"/>
              </a:ext>
            </a:extLst>
          </p:cNvPr>
          <p:cNvCxnSpPr/>
          <p:nvPr/>
        </p:nvCxnSpPr>
        <p:spPr>
          <a:xfrm>
            <a:off x="2417234" y="3528484"/>
            <a:ext cx="8638117"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p:nvPr>
        </p:nvSpPr>
        <p:spPr>
          <a:xfrm>
            <a:off x="2417781" y="802299"/>
            <a:ext cx="8637073" cy="2541431"/>
          </a:xfrm>
        </p:spPr>
        <p:txBody>
          <a:bodyPr bIns="0" anchor="b"/>
          <a:lstStyle>
            <a:lvl1pPr algn="l">
              <a:defRPr sz="6600"/>
            </a:lvl1pPr>
          </a:lstStyle>
          <a:p>
            <a:r>
              <a:rPr lang="fr-FR"/>
              <a:t>Modifiez le style du titre</a:t>
            </a:r>
            <a:endParaRPr lang="en-US" dirty="0"/>
          </a:p>
        </p:txBody>
      </p:sp>
      <p:sp>
        <p:nvSpPr>
          <p:cNvPr id="3" name="Subtitle 2"/>
          <p:cNvSpPr>
            <a:spLocks noGrp="1"/>
          </p:cNvSpPr>
          <p:nvPr>
            <p:ph type="subTitle" idx="1"/>
          </p:nvPr>
        </p:nvSpPr>
        <p:spPr>
          <a:xfrm>
            <a:off x="2417780" y="3531204"/>
            <a:ext cx="8637072" cy="977621"/>
          </a:xfrm>
        </p:spPr>
        <p:txBody>
          <a:bodyPr tIns="91440" bIns="91440"/>
          <a:lstStyle>
            <a:lvl1pPr marL="0" indent="0" algn="l">
              <a:buNone/>
              <a:defRPr sz="1800" b="0" cap="all" baseline="0">
                <a:solidFill>
                  <a:schemeClr val="tx1"/>
                </a:solidFill>
              </a:defRPr>
            </a:lvl1pPr>
            <a:lvl2pPr marL="457189" indent="0" algn="ctr">
              <a:buNone/>
              <a:defRPr sz="18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en-US" dirty="0"/>
          </a:p>
        </p:txBody>
      </p:sp>
      <p:sp>
        <p:nvSpPr>
          <p:cNvPr id="5" name="Date Placeholder 3">
            <a:extLst>
              <a:ext uri="{FF2B5EF4-FFF2-40B4-BE49-F238E27FC236}">
                <a16:creationId xmlns:a16="http://schemas.microsoft.com/office/drawing/2014/main" id="{4B4E2FB8-4EAA-46D1-98C2-3948280EF9AF}"/>
              </a:ext>
            </a:extLst>
          </p:cNvPr>
          <p:cNvSpPr>
            <a:spLocks noGrp="1"/>
          </p:cNvSpPr>
          <p:nvPr>
            <p:ph type="dt" sz="half" idx="10"/>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D40B7C84-658E-4F10-B30C-5257B452605F}"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6/23/2022</a:t>
            </a:fld>
            <a:endParaRPr kumimoji="0" lang="en-US" sz="1000" b="0" i="0" u="none" strike="noStrike" kern="1200" cap="none" spc="0" normalizeH="0" baseline="0" noProof="0" dirty="0">
              <a:ln>
                <a:noFill/>
              </a:ln>
              <a:solidFill>
                <a:prstClr val="black">
                  <a:tint val="75000"/>
                </a:prstClr>
              </a:solidFill>
              <a:effectLst/>
              <a:uLnTx/>
              <a:uFillTx/>
              <a:latin typeface="Gill Sans MT" panose="020B0502020104020203"/>
              <a:ea typeface="+mn-ea"/>
              <a:cs typeface="+mn-cs"/>
            </a:endParaRPr>
          </a:p>
        </p:txBody>
      </p:sp>
      <p:sp>
        <p:nvSpPr>
          <p:cNvPr id="6" name="Footer Placeholder 4">
            <a:extLst>
              <a:ext uri="{FF2B5EF4-FFF2-40B4-BE49-F238E27FC236}">
                <a16:creationId xmlns:a16="http://schemas.microsoft.com/office/drawing/2014/main" id="{D2C02DF6-0538-4ADF-BF28-244D8F8785E3}"/>
              </a:ext>
            </a:extLst>
          </p:cNvPr>
          <p:cNvSpPr>
            <a:spLocks noGrp="1"/>
          </p:cNvSpPr>
          <p:nvPr>
            <p:ph type="ftr" sz="quarter" idx="11"/>
          </p:nvPr>
        </p:nvSpPr>
        <p:spPr>
          <a:xfrm>
            <a:off x="2417234" y="330201"/>
            <a:ext cx="4974167" cy="309033"/>
          </a:xfrm>
        </p:spPr>
        <p:txBody>
          <a:bodyPr/>
          <a:lstStyle>
            <a:lvl1pPr>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7" name="Slide Number Placeholder 5">
            <a:extLst>
              <a:ext uri="{FF2B5EF4-FFF2-40B4-BE49-F238E27FC236}">
                <a16:creationId xmlns:a16="http://schemas.microsoft.com/office/drawing/2014/main" id="{64FCA91C-6942-4E50-9E71-0E328E6C4661}"/>
              </a:ext>
            </a:extLst>
          </p:cNvPr>
          <p:cNvSpPr>
            <a:spLocks noGrp="1"/>
          </p:cNvSpPr>
          <p:nvPr>
            <p:ph type="sldNum" sz="quarter" idx="12"/>
          </p:nvPr>
        </p:nvSpPr>
        <p:spPr>
          <a:xfrm>
            <a:off x="1437217" y="797985"/>
            <a:ext cx="810683" cy="503767"/>
          </a:xfrm>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484CBF09-710F-4038-A765-68683DC25E06}"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‹N°›</a:t>
            </a:fld>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643237324"/>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4" name="Straight Connector 32">
            <a:extLst>
              <a:ext uri="{FF2B5EF4-FFF2-40B4-BE49-F238E27FC236}">
                <a16:creationId xmlns:a16="http://schemas.microsoft.com/office/drawing/2014/main" id="{44BCFE42-7F3B-4114-8164-244A52CE7772}"/>
              </a:ext>
            </a:extLst>
          </p:cNvPr>
          <p:cNvCxnSpPr/>
          <p:nvPr/>
        </p:nvCxnSpPr>
        <p:spPr>
          <a:xfrm>
            <a:off x="1454151" y="1847851"/>
            <a:ext cx="960754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a:extLst>
              <a:ext uri="{FF2B5EF4-FFF2-40B4-BE49-F238E27FC236}">
                <a16:creationId xmlns:a16="http://schemas.microsoft.com/office/drawing/2014/main" id="{58663026-194F-4845-84D5-83AE2A9AE398}"/>
              </a:ext>
            </a:extLst>
          </p:cNvPr>
          <p:cNvSpPr>
            <a:spLocks noGrp="1"/>
          </p:cNvSpPr>
          <p:nvPr>
            <p:ph type="dt" sz="half" idx="10"/>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19111505-DB8E-410B-B66F-D259E78C180B}"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6/23/2022</a:t>
            </a:fld>
            <a:endParaRPr kumimoji="0" lang="en-US" sz="1000" b="0" i="0" u="none" strike="noStrike" kern="1200" cap="none" spc="0" normalizeH="0" baseline="0" noProof="0" dirty="0">
              <a:ln>
                <a:noFill/>
              </a:ln>
              <a:solidFill>
                <a:prstClr val="black">
                  <a:tint val="75000"/>
                </a:prstClr>
              </a:solidFill>
              <a:effectLst/>
              <a:uLnTx/>
              <a:uFillTx/>
              <a:latin typeface="Gill Sans MT" panose="020B0502020104020203"/>
              <a:ea typeface="+mn-ea"/>
              <a:cs typeface="+mn-cs"/>
            </a:endParaRPr>
          </a:p>
        </p:txBody>
      </p:sp>
      <p:sp>
        <p:nvSpPr>
          <p:cNvPr id="6" name="Footer Placeholder 4">
            <a:extLst>
              <a:ext uri="{FF2B5EF4-FFF2-40B4-BE49-F238E27FC236}">
                <a16:creationId xmlns:a16="http://schemas.microsoft.com/office/drawing/2014/main" id="{33DBF23C-70C2-4871-AEE6-0F1F393F0BA6}"/>
              </a:ext>
            </a:extLst>
          </p:cNvPr>
          <p:cNvSpPr>
            <a:spLocks noGrp="1"/>
          </p:cNvSpPr>
          <p:nvPr>
            <p:ph type="ftr" sz="quarter" idx="11"/>
          </p:nvPr>
        </p:nvSpPr>
        <p:spPr/>
        <p:txBody>
          <a:bodyPr/>
          <a:lstStyle>
            <a:lvl1pPr>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7" name="Slide Number Placeholder 5">
            <a:extLst>
              <a:ext uri="{FF2B5EF4-FFF2-40B4-BE49-F238E27FC236}">
                <a16:creationId xmlns:a16="http://schemas.microsoft.com/office/drawing/2014/main" id="{84BF4F29-FF3B-4596-9B1F-08690AF09B8D}"/>
              </a:ext>
            </a:extLst>
          </p:cNvPr>
          <p:cNvSpPr>
            <a:spLocks noGrp="1"/>
          </p:cNvSpPr>
          <p:nvPr>
            <p:ph type="sldNum" sz="quarter" idx="12"/>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D3580BDB-7F57-4685-A6A3-65EDBD87A8DC}"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‹N°›</a:t>
            </a:fld>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050117870"/>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cxnSp>
        <p:nvCxnSpPr>
          <p:cNvPr id="4" name="Straight Connector 14">
            <a:extLst>
              <a:ext uri="{FF2B5EF4-FFF2-40B4-BE49-F238E27FC236}">
                <a16:creationId xmlns:a16="http://schemas.microsoft.com/office/drawing/2014/main" id="{FD70B4AA-E3E7-4BD9-836A-21A5DF868E92}"/>
              </a:ext>
            </a:extLst>
          </p:cNvPr>
          <p:cNvCxnSpPr/>
          <p:nvPr/>
        </p:nvCxnSpPr>
        <p:spPr>
          <a:xfrm>
            <a:off x="1454152" y="3805767"/>
            <a:ext cx="862964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4239" y="1756130"/>
            <a:ext cx="8643155" cy="1887951"/>
          </a:xfrm>
        </p:spPr>
        <p:txBody>
          <a:bodyPr anchor="b"/>
          <a:lstStyle>
            <a:lvl1pPr algn="l">
              <a:defRPr sz="3600"/>
            </a:lvl1pPr>
          </a:lstStyle>
          <a:p>
            <a:r>
              <a:rPr lang="fr-FR"/>
              <a:t>Modifiez le style du titre</a:t>
            </a:r>
            <a:endParaRPr lang="en-US" dirty="0"/>
          </a:p>
        </p:txBody>
      </p:sp>
      <p:sp>
        <p:nvSpPr>
          <p:cNvPr id="3" name="Text Placeholder 2"/>
          <p:cNvSpPr>
            <a:spLocks noGrp="1"/>
          </p:cNvSpPr>
          <p:nvPr>
            <p:ph type="body" idx="1"/>
          </p:nvPr>
        </p:nvSpPr>
        <p:spPr>
          <a:xfrm>
            <a:off x="1454239" y="3806197"/>
            <a:ext cx="8630447" cy="1012929"/>
          </a:xfrm>
        </p:spPr>
        <p:txBody>
          <a:bodyPr tIns="91440"/>
          <a:lstStyle>
            <a:lvl1pPr marL="0" indent="0" algn="l">
              <a:buNone/>
              <a:defRPr sz="1800">
                <a:solidFill>
                  <a:schemeClr val="tx1"/>
                </a:solidFill>
              </a:defRPr>
            </a:lvl1pPr>
            <a:lvl2pPr marL="457189" indent="0">
              <a:buNone/>
              <a:defRPr sz="18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Modifier les styles du texte du masque</a:t>
            </a:r>
          </a:p>
        </p:txBody>
      </p:sp>
      <p:sp>
        <p:nvSpPr>
          <p:cNvPr id="5" name="Date Placeholder 3">
            <a:extLst>
              <a:ext uri="{FF2B5EF4-FFF2-40B4-BE49-F238E27FC236}">
                <a16:creationId xmlns:a16="http://schemas.microsoft.com/office/drawing/2014/main" id="{FFA2A9A4-2D7E-43E8-92CE-2897E8FEE569}"/>
              </a:ext>
            </a:extLst>
          </p:cNvPr>
          <p:cNvSpPr>
            <a:spLocks noGrp="1"/>
          </p:cNvSpPr>
          <p:nvPr>
            <p:ph type="dt" sz="half" idx="10"/>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5EA7D927-2CD3-48FB-A4CD-BA5E4F8CB8F2}"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6/23/2022</a:t>
            </a:fld>
            <a:endParaRPr kumimoji="0" lang="en-US" sz="1000" b="0" i="0" u="none" strike="noStrike" kern="1200" cap="none" spc="0" normalizeH="0" baseline="0" noProof="0" dirty="0">
              <a:ln>
                <a:noFill/>
              </a:ln>
              <a:solidFill>
                <a:prstClr val="black">
                  <a:tint val="75000"/>
                </a:prstClr>
              </a:solidFill>
              <a:effectLst/>
              <a:uLnTx/>
              <a:uFillTx/>
              <a:latin typeface="Gill Sans MT" panose="020B0502020104020203"/>
              <a:ea typeface="+mn-ea"/>
              <a:cs typeface="+mn-cs"/>
            </a:endParaRPr>
          </a:p>
        </p:txBody>
      </p:sp>
      <p:sp>
        <p:nvSpPr>
          <p:cNvPr id="6" name="Footer Placeholder 4">
            <a:extLst>
              <a:ext uri="{FF2B5EF4-FFF2-40B4-BE49-F238E27FC236}">
                <a16:creationId xmlns:a16="http://schemas.microsoft.com/office/drawing/2014/main" id="{28917E6E-F49B-4262-AC1E-6F395A31564D}"/>
              </a:ext>
            </a:extLst>
          </p:cNvPr>
          <p:cNvSpPr>
            <a:spLocks noGrp="1"/>
          </p:cNvSpPr>
          <p:nvPr>
            <p:ph type="ftr" sz="quarter" idx="11"/>
          </p:nvPr>
        </p:nvSpPr>
        <p:spPr/>
        <p:txBody>
          <a:bodyPr/>
          <a:lstStyle>
            <a:lvl1pPr>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7" name="Slide Number Placeholder 5">
            <a:extLst>
              <a:ext uri="{FF2B5EF4-FFF2-40B4-BE49-F238E27FC236}">
                <a16:creationId xmlns:a16="http://schemas.microsoft.com/office/drawing/2014/main" id="{AA47FEB5-E93E-474D-B6F3-AB1BDCCC8566}"/>
              </a:ext>
            </a:extLst>
          </p:cNvPr>
          <p:cNvSpPr>
            <a:spLocks noGrp="1"/>
          </p:cNvSpPr>
          <p:nvPr>
            <p:ph type="sldNum" sz="quarter" idx="12"/>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C340FBB0-DE08-41C6-B6CA-F125EF2157BD}"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‹N°›</a:t>
            </a:fld>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787651391"/>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5" name="Straight Connector 34">
            <a:extLst>
              <a:ext uri="{FF2B5EF4-FFF2-40B4-BE49-F238E27FC236}">
                <a16:creationId xmlns:a16="http://schemas.microsoft.com/office/drawing/2014/main" id="{BE8D7257-1DE7-4BB6-9894-348619E61D71}"/>
              </a:ext>
            </a:extLst>
          </p:cNvPr>
          <p:cNvCxnSpPr/>
          <p:nvPr/>
        </p:nvCxnSpPr>
        <p:spPr>
          <a:xfrm>
            <a:off x="1454151" y="1847851"/>
            <a:ext cx="960754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9217" y="804890"/>
            <a:ext cx="9605635" cy="1059305"/>
          </a:xfrm>
        </p:spPr>
        <p:txBody>
          <a:bodyPr/>
          <a:lstStyle/>
          <a:p>
            <a:r>
              <a:rPr lang="fr-FR"/>
              <a:t>Modifiez le style du titre</a:t>
            </a:r>
            <a:endParaRPr lang="en-US" dirty="0"/>
          </a:p>
        </p:txBody>
      </p:sp>
      <p:sp>
        <p:nvSpPr>
          <p:cNvPr id="3" name="Content Placeholder 2"/>
          <p:cNvSpPr>
            <a:spLocks noGrp="1"/>
          </p:cNvSpPr>
          <p:nvPr>
            <p:ph sz="half" idx="1"/>
          </p:nvPr>
        </p:nvSpPr>
        <p:spPr>
          <a:xfrm>
            <a:off x="1447331" y="2010879"/>
            <a:ext cx="4645152" cy="344859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Date Placeholder 4">
            <a:extLst>
              <a:ext uri="{FF2B5EF4-FFF2-40B4-BE49-F238E27FC236}">
                <a16:creationId xmlns:a16="http://schemas.microsoft.com/office/drawing/2014/main" id="{9DC7A81D-370A-4A8D-BAE9-7A38C88BE0B3}"/>
              </a:ext>
            </a:extLst>
          </p:cNvPr>
          <p:cNvSpPr>
            <a:spLocks noGrp="1"/>
          </p:cNvSpPr>
          <p:nvPr>
            <p:ph type="dt" sz="half" idx="10"/>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F9F58EBE-6603-44D1-AEE6-C5E128E4839F}"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6/23/2022</a:t>
            </a:fld>
            <a:endParaRPr kumimoji="0" lang="en-US" sz="1000" b="0" i="0" u="none" strike="noStrike" kern="1200" cap="none" spc="0" normalizeH="0" baseline="0" noProof="0" dirty="0">
              <a:ln>
                <a:noFill/>
              </a:ln>
              <a:solidFill>
                <a:prstClr val="black">
                  <a:tint val="75000"/>
                </a:prstClr>
              </a:solidFill>
              <a:effectLst/>
              <a:uLnTx/>
              <a:uFillTx/>
              <a:latin typeface="Gill Sans MT" panose="020B0502020104020203"/>
              <a:ea typeface="+mn-ea"/>
              <a:cs typeface="+mn-cs"/>
            </a:endParaRPr>
          </a:p>
        </p:txBody>
      </p:sp>
      <p:sp>
        <p:nvSpPr>
          <p:cNvPr id="7" name="Footer Placeholder 5">
            <a:extLst>
              <a:ext uri="{FF2B5EF4-FFF2-40B4-BE49-F238E27FC236}">
                <a16:creationId xmlns:a16="http://schemas.microsoft.com/office/drawing/2014/main" id="{3FA92002-9A26-4496-B39C-2510A88EF3D4}"/>
              </a:ext>
            </a:extLst>
          </p:cNvPr>
          <p:cNvSpPr>
            <a:spLocks noGrp="1"/>
          </p:cNvSpPr>
          <p:nvPr>
            <p:ph type="ftr" sz="quarter" idx="11"/>
          </p:nvPr>
        </p:nvSpPr>
        <p:spPr/>
        <p:txBody>
          <a:bodyPr/>
          <a:lstStyle>
            <a:lvl1pPr>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8" name="Slide Number Placeholder 6">
            <a:extLst>
              <a:ext uri="{FF2B5EF4-FFF2-40B4-BE49-F238E27FC236}">
                <a16:creationId xmlns:a16="http://schemas.microsoft.com/office/drawing/2014/main" id="{BEE225C1-C7DF-4B70-AE82-F2CD19FA6781}"/>
              </a:ext>
            </a:extLst>
          </p:cNvPr>
          <p:cNvSpPr>
            <a:spLocks noGrp="1"/>
          </p:cNvSpPr>
          <p:nvPr>
            <p:ph type="sldNum" sz="quarter" idx="12"/>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B51F634D-C692-4F6F-8FD2-80147C1145C2}"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‹N°›</a:t>
            </a:fld>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38575700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69763DB-2834-43CF-A01C-C9E792032166}"/>
              </a:ext>
            </a:extLst>
          </p:cNvPr>
          <p:cNvSpPr>
            <a:spLocks noGrp="1"/>
          </p:cNvSpPr>
          <p:nvPr>
            <p:ph type="dt" sz="half" idx="10"/>
          </p:nvPr>
        </p:nvSpPr>
        <p:spPr/>
        <p:txBody>
          <a:bodyPr/>
          <a:lstStyle/>
          <a:p>
            <a:fld id="{E86EAF0E-83EA-4B66-B1DB-5517274977DF}" type="datetimeFigureOut">
              <a:rPr lang="fr-CM" smtClean="0"/>
              <a:t>23/06/2022</a:t>
            </a:fld>
            <a:endParaRPr lang="fr-CM" dirty="0"/>
          </a:p>
        </p:txBody>
      </p:sp>
      <p:sp>
        <p:nvSpPr>
          <p:cNvPr id="3" name="Espace réservé du pied de page 2">
            <a:extLst>
              <a:ext uri="{FF2B5EF4-FFF2-40B4-BE49-F238E27FC236}">
                <a16:creationId xmlns:a16="http://schemas.microsoft.com/office/drawing/2014/main" id="{9A1ACE12-FC99-4845-9BA5-BE0F266C66CB}"/>
              </a:ext>
            </a:extLst>
          </p:cNvPr>
          <p:cNvSpPr>
            <a:spLocks noGrp="1"/>
          </p:cNvSpPr>
          <p:nvPr>
            <p:ph type="ftr" sz="quarter" idx="11"/>
          </p:nvPr>
        </p:nvSpPr>
        <p:spPr/>
        <p:txBody>
          <a:bodyPr/>
          <a:lstStyle/>
          <a:p>
            <a:endParaRPr lang="fr-CM" dirty="0"/>
          </a:p>
        </p:txBody>
      </p:sp>
      <p:sp>
        <p:nvSpPr>
          <p:cNvPr id="4" name="Espace réservé du numéro de diapositive 3">
            <a:extLst>
              <a:ext uri="{FF2B5EF4-FFF2-40B4-BE49-F238E27FC236}">
                <a16:creationId xmlns:a16="http://schemas.microsoft.com/office/drawing/2014/main" id="{F6BBCF32-5B1D-4E2D-A056-D1C5AA31824B}"/>
              </a:ext>
            </a:extLst>
          </p:cNvPr>
          <p:cNvSpPr>
            <a:spLocks noGrp="1"/>
          </p:cNvSpPr>
          <p:nvPr>
            <p:ph type="sldNum" sz="quarter" idx="12"/>
          </p:nvPr>
        </p:nvSpPr>
        <p:spPr/>
        <p:txBody>
          <a:bodyPr/>
          <a:lstStyle/>
          <a:p>
            <a:fld id="{8D6D632F-ABED-4E98-85DD-84A7A27501E3}" type="slidenum">
              <a:rPr lang="fr-CM" smtClean="0"/>
              <a:t>‹N°›</a:t>
            </a:fld>
            <a:endParaRPr lang="fr-CM" dirty="0"/>
          </a:p>
        </p:txBody>
      </p:sp>
    </p:spTree>
    <p:extLst>
      <p:ext uri="{BB962C8B-B14F-4D97-AF65-F5344CB8AC3E}">
        <p14:creationId xmlns:p14="http://schemas.microsoft.com/office/powerpoint/2010/main" val="785634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cxnSp>
        <p:nvCxnSpPr>
          <p:cNvPr id="7" name="Straight Connector 28">
            <a:extLst>
              <a:ext uri="{FF2B5EF4-FFF2-40B4-BE49-F238E27FC236}">
                <a16:creationId xmlns:a16="http://schemas.microsoft.com/office/drawing/2014/main" id="{9BEBDA3C-D071-4104-8734-6465EA16CCCB}"/>
              </a:ext>
            </a:extLst>
          </p:cNvPr>
          <p:cNvCxnSpPr/>
          <p:nvPr/>
        </p:nvCxnSpPr>
        <p:spPr>
          <a:xfrm>
            <a:off x="1454151" y="1847851"/>
            <a:ext cx="960754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7192" y="804165"/>
            <a:ext cx="9607661" cy="1056319"/>
          </a:xfrm>
        </p:spPr>
        <p:txBody>
          <a:bodyPr/>
          <a:lstStyle/>
          <a:p>
            <a:r>
              <a:rPr lang="fr-FR"/>
              <a:t>Modifiez le style du titre</a:t>
            </a:r>
            <a:endParaRPr lang="en-US" dirty="0"/>
          </a:p>
        </p:txBody>
      </p:sp>
      <p:sp>
        <p:nvSpPr>
          <p:cNvPr id="3" name="Text Placeholder 2"/>
          <p:cNvSpPr>
            <a:spLocks noGrp="1"/>
          </p:cNvSpPr>
          <p:nvPr>
            <p:ph type="body" idx="1"/>
          </p:nvPr>
        </p:nvSpPr>
        <p:spPr>
          <a:xfrm>
            <a:off x="1447191" y="2019550"/>
            <a:ext cx="4645152" cy="801943"/>
          </a:xfrm>
        </p:spPr>
        <p:txBody>
          <a:bodyPr anchor="b"/>
          <a:lstStyle>
            <a:lvl1pPr marL="0" indent="0">
              <a:lnSpc>
                <a:spcPct val="100000"/>
              </a:lnSpc>
              <a:buNone/>
              <a:defRPr sz="2200" b="0" cap="all" baseline="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447191" y="2824270"/>
            <a:ext cx="4645152" cy="264445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12363" y="2023004"/>
            <a:ext cx="4645152" cy="802237"/>
          </a:xfrm>
        </p:spPr>
        <p:txBody>
          <a:bodyPr anchor="b"/>
          <a:lstStyle>
            <a:lvl1pPr marL="0" indent="0">
              <a:lnSpc>
                <a:spcPct val="100000"/>
              </a:lnSpc>
              <a:buNone/>
              <a:defRPr sz="2200" b="0" cap="all" baseline="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412363" y="2821492"/>
            <a:ext cx="4645152" cy="263737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6">
            <a:extLst>
              <a:ext uri="{FF2B5EF4-FFF2-40B4-BE49-F238E27FC236}">
                <a16:creationId xmlns:a16="http://schemas.microsoft.com/office/drawing/2014/main" id="{521E5803-8365-4BB3-B5CC-FBFA5C4D716D}"/>
              </a:ext>
            </a:extLst>
          </p:cNvPr>
          <p:cNvSpPr>
            <a:spLocks noGrp="1"/>
          </p:cNvSpPr>
          <p:nvPr>
            <p:ph type="dt" sz="half" idx="10"/>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84EBE6EA-6093-472B-A3CE-9C50FC1DFEC6}"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6/23/2022</a:t>
            </a:fld>
            <a:endParaRPr kumimoji="0" lang="en-US" sz="1000" b="0" i="0" u="none" strike="noStrike" kern="1200" cap="none" spc="0" normalizeH="0" baseline="0" noProof="0" dirty="0">
              <a:ln>
                <a:noFill/>
              </a:ln>
              <a:solidFill>
                <a:prstClr val="black">
                  <a:tint val="75000"/>
                </a:prstClr>
              </a:solidFill>
              <a:effectLst/>
              <a:uLnTx/>
              <a:uFillTx/>
              <a:latin typeface="Gill Sans MT" panose="020B0502020104020203"/>
              <a:ea typeface="+mn-ea"/>
              <a:cs typeface="+mn-cs"/>
            </a:endParaRPr>
          </a:p>
        </p:txBody>
      </p:sp>
      <p:sp>
        <p:nvSpPr>
          <p:cNvPr id="9" name="Footer Placeholder 7">
            <a:extLst>
              <a:ext uri="{FF2B5EF4-FFF2-40B4-BE49-F238E27FC236}">
                <a16:creationId xmlns:a16="http://schemas.microsoft.com/office/drawing/2014/main" id="{BF659E39-0066-4EB2-B709-A9B41710884C}"/>
              </a:ext>
            </a:extLst>
          </p:cNvPr>
          <p:cNvSpPr>
            <a:spLocks noGrp="1"/>
          </p:cNvSpPr>
          <p:nvPr>
            <p:ph type="ftr" sz="quarter" idx="11"/>
          </p:nvPr>
        </p:nvSpPr>
        <p:spPr/>
        <p:txBody>
          <a:bodyPr/>
          <a:lstStyle>
            <a:lvl1pPr>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10" name="Slide Number Placeholder 8">
            <a:extLst>
              <a:ext uri="{FF2B5EF4-FFF2-40B4-BE49-F238E27FC236}">
                <a16:creationId xmlns:a16="http://schemas.microsoft.com/office/drawing/2014/main" id="{6F0218EB-6BE7-419E-9E7F-AB60A8090B01}"/>
              </a:ext>
            </a:extLst>
          </p:cNvPr>
          <p:cNvSpPr>
            <a:spLocks noGrp="1"/>
          </p:cNvSpPr>
          <p:nvPr>
            <p:ph type="sldNum" sz="quarter" idx="12"/>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B76BE87F-8CF0-45A0-9151-67BAD7799CF3}"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‹N°›</a:t>
            </a:fld>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321914412"/>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cxnSp>
        <p:nvCxnSpPr>
          <p:cNvPr id="3" name="Straight Connector 24">
            <a:extLst>
              <a:ext uri="{FF2B5EF4-FFF2-40B4-BE49-F238E27FC236}">
                <a16:creationId xmlns:a16="http://schemas.microsoft.com/office/drawing/2014/main" id="{4DD651F2-172E-4964-A0F9-D4DE4D6C040E}"/>
              </a:ext>
            </a:extLst>
          </p:cNvPr>
          <p:cNvCxnSpPr/>
          <p:nvPr/>
        </p:nvCxnSpPr>
        <p:spPr>
          <a:xfrm>
            <a:off x="1454151" y="1847851"/>
            <a:ext cx="960754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4" name="Date Placeholder 2">
            <a:extLst>
              <a:ext uri="{FF2B5EF4-FFF2-40B4-BE49-F238E27FC236}">
                <a16:creationId xmlns:a16="http://schemas.microsoft.com/office/drawing/2014/main" id="{8F5E7BE7-FEF4-4C84-8D6D-3B4D5815CF81}"/>
              </a:ext>
            </a:extLst>
          </p:cNvPr>
          <p:cNvSpPr>
            <a:spLocks noGrp="1"/>
          </p:cNvSpPr>
          <p:nvPr>
            <p:ph type="dt" sz="half" idx="10"/>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3EAE7BAA-0961-4842-9AE2-B5CA9E4B073A}"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6/23/2022</a:t>
            </a:fld>
            <a:endParaRPr kumimoji="0" lang="en-US" sz="1000" b="0" i="0" u="none" strike="noStrike" kern="1200" cap="none" spc="0" normalizeH="0" baseline="0" noProof="0" dirty="0">
              <a:ln>
                <a:noFill/>
              </a:ln>
              <a:solidFill>
                <a:prstClr val="black">
                  <a:tint val="75000"/>
                </a:prstClr>
              </a:solidFill>
              <a:effectLst/>
              <a:uLnTx/>
              <a:uFillTx/>
              <a:latin typeface="Gill Sans MT" panose="020B0502020104020203"/>
              <a:ea typeface="+mn-ea"/>
              <a:cs typeface="+mn-cs"/>
            </a:endParaRPr>
          </a:p>
        </p:txBody>
      </p:sp>
      <p:sp>
        <p:nvSpPr>
          <p:cNvPr id="5" name="Footer Placeholder 3">
            <a:extLst>
              <a:ext uri="{FF2B5EF4-FFF2-40B4-BE49-F238E27FC236}">
                <a16:creationId xmlns:a16="http://schemas.microsoft.com/office/drawing/2014/main" id="{FA37F63F-FFDE-4DCA-8272-1D0B57113A78}"/>
              </a:ext>
            </a:extLst>
          </p:cNvPr>
          <p:cNvSpPr>
            <a:spLocks noGrp="1"/>
          </p:cNvSpPr>
          <p:nvPr>
            <p:ph type="ftr" sz="quarter" idx="11"/>
          </p:nvPr>
        </p:nvSpPr>
        <p:spPr/>
        <p:txBody>
          <a:bodyPr/>
          <a:lstStyle>
            <a:lvl1pPr>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6" name="Slide Number Placeholder 4">
            <a:extLst>
              <a:ext uri="{FF2B5EF4-FFF2-40B4-BE49-F238E27FC236}">
                <a16:creationId xmlns:a16="http://schemas.microsoft.com/office/drawing/2014/main" id="{B6D015C0-747F-46D1-9A14-994CA8EE77D7}"/>
              </a:ext>
            </a:extLst>
          </p:cNvPr>
          <p:cNvSpPr>
            <a:spLocks noGrp="1"/>
          </p:cNvSpPr>
          <p:nvPr>
            <p:ph type="sldNum" sz="quarter" idx="12"/>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696D269A-C6D4-445E-8D9C-7971B7CCB676}"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‹N°›</a:t>
            </a:fld>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677438840"/>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A925EB-7811-4642-99FB-9B453760360F}"/>
              </a:ext>
            </a:extLst>
          </p:cNvPr>
          <p:cNvSpPr>
            <a:spLocks noGrp="1"/>
          </p:cNvSpPr>
          <p:nvPr>
            <p:ph type="dt" sz="half" idx="10"/>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EB22D301-722E-4CE7-AFE2-B26B91E86344}"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6/23/2022</a:t>
            </a:fld>
            <a:endParaRPr kumimoji="0" lang="en-US" sz="1000" b="0" i="0" u="none" strike="noStrike" kern="1200" cap="none" spc="0" normalizeH="0" baseline="0" noProof="0" dirty="0">
              <a:ln>
                <a:noFill/>
              </a:ln>
              <a:solidFill>
                <a:prstClr val="black">
                  <a:tint val="75000"/>
                </a:prstClr>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F47B90CB-9FF6-4DDF-9F1F-520FF66A66D9}"/>
              </a:ext>
            </a:extLst>
          </p:cNvPr>
          <p:cNvSpPr>
            <a:spLocks noGrp="1"/>
          </p:cNvSpPr>
          <p:nvPr>
            <p:ph type="ftr" sz="quarter" idx="11"/>
          </p:nvPr>
        </p:nvSpPr>
        <p:spPr/>
        <p:txBody>
          <a:bodyPr/>
          <a:lstStyle>
            <a:lvl1pPr>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4" name="Slide Number Placeholder 3">
            <a:extLst>
              <a:ext uri="{FF2B5EF4-FFF2-40B4-BE49-F238E27FC236}">
                <a16:creationId xmlns:a16="http://schemas.microsoft.com/office/drawing/2014/main" id="{6096F7AD-3859-4B77-A8E7-5088A409B10E}"/>
              </a:ext>
            </a:extLst>
          </p:cNvPr>
          <p:cNvSpPr>
            <a:spLocks noGrp="1"/>
          </p:cNvSpPr>
          <p:nvPr>
            <p:ph type="sldNum" sz="quarter" idx="12"/>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7B568210-ECA9-4F8D-A05C-1338C95B30EB}"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‹N°›</a:t>
            </a:fld>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109351492"/>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cxnSp>
        <p:nvCxnSpPr>
          <p:cNvPr id="5" name="Straight Connector 16">
            <a:extLst>
              <a:ext uri="{FF2B5EF4-FFF2-40B4-BE49-F238E27FC236}">
                <a16:creationId xmlns:a16="http://schemas.microsoft.com/office/drawing/2014/main" id="{9CBBDA67-AA3E-439F-8FD5-34E565D1887C}"/>
              </a:ext>
            </a:extLst>
          </p:cNvPr>
          <p:cNvCxnSpPr/>
          <p:nvPr/>
        </p:nvCxnSpPr>
        <p:spPr>
          <a:xfrm>
            <a:off x="1447800" y="3204633"/>
            <a:ext cx="327025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4672" y="798973"/>
            <a:ext cx="3273099" cy="2247117"/>
          </a:xfrm>
        </p:spPr>
        <p:txBody>
          <a:bodyPr anchor="b"/>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5043714" y="798973"/>
            <a:ext cx="6012471" cy="4658827"/>
          </a:xfrm>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44672" y="3205492"/>
            <a:ext cx="3275013" cy="2248181"/>
          </a:xfrm>
        </p:spPr>
        <p:txBody>
          <a:bodyPr/>
          <a:lstStyle>
            <a:lvl1pPr marL="0" indent="0" algn="l">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Modifier les styles du texte du masque</a:t>
            </a:r>
          </a:p>
        </p:txBody>
      </p:sp>
      <p:sp>
        <p:nvSpPr>
          <p:cNvPr id="6" name="Date Placeholder 4">
            <a:extLst>
              <a:ext uri="{FF2B5EF4-FFF2-40B4-BE49-F238E27FC236}">
                <a16:creationId xmlns:a16="http://schemas.microsoft.com/office/drawing/2014/main" id="{3FFF6E73-56EE-4F45-BBC7-54711FE27AFF}"/>
              </a:ext>
            </a:extLst>
          </p:cNvPr>
          <p:cNvSpPr>
            <a:spLocks noGrp="1"/>
          </p:cNvSpPr>
          <p:nvPr>
            <p:ph type="dt" sz="half" idx="10"/>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17FF294B-5157-4641-B8DC-78871D3FE9AF}"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6/23/2022</a:t>
            </a:fld>
            <a:endParaRPr kumimoji="0" lang="en-US" sz="1000" b="0" i="0" u="none" strike="noStrike" kern="1200" cap="none" spc="0" normalizeH="0" baseline="0" noProof="0" dirty="0">
              <a:ln>
                <a:noFill/>
              </a:ln>
              <a:solidFill>
                <a:prstClr val="black">
                  <a:tint val="75000"/>
                </a:prstClr>
              </a:solidFill>
              <a:effectLst/>
              <a:uLnTx/>
              <a:uFillTx/>
              <a:latin typeface="Gill Sans MT" panose="020B0502020104020203"/>
              <a:ea typeface="+mn-ea"/>
              <a:cs typeface="+mn-cs"/>
            </a:endParaRPr>
          </a:p>
        </p:txBody>
      </p:sp>
      <p:sp>
        <p:nvSpPr>
          <p:cNvPr id="7" name="Footer Placeholder 5">
            <a:extLst>
              <a:ext uri="{FF2B5EF4-FFF2-40B4-BE49-F238E27FC236}">
                <a16:creationId xmlns:a16="http://schemas.microsoft.com/office/drawing/2014/main" id="{D3023F8E-1688-4DE0-B7E2-9D0B087DA45A}"/>
              </a:ext>
            </a:extLst>
          </p:cNvPr>
          <p:cNvSpPr>
            <a:spLocks noGrp="1"/>
          </p:cNvSpPr>
          <p:nvPr>
            <p:ph type="ftr" sz="quarter" idx="11"/>
          </p:nvPr>
        </p:nvSpPr>
        <p:spPr/>
        <p:txBody>
          <a:bodyPr/>
          <a:lstStyle>
            <a:lvl1pPr>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8" name="Slide Number Placeholder 6">
            <a:extLst>
              <a:ext uri="{FF2B5EF4-FFF2-40B4-BE49-F238E27FC236}">
                <a16:creationId xmlns:a16="http://schemas.microsoft.com/office/drawing/2014/main" id="{BF25653D-7C27-467F-80C4-9817CDA17258}"/>
              </a:ext>
            </a:extLst>
          </p:cNvPr>
          <p:cNvSpPr>
            <a:spLocks noGrp="1"/>
          </p:cNvSpPr>
          <p:nvPr>
            <p:ph type="sldNum" sz="quarter" idx="12"/>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2F1C9E86-DF3E-41D4-AE5A-378DB0BBA808}"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‹N°›</a:t>
            </a:fld>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049511805"/>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5" name="Group 7"/>
          <p:cNvGrpSpPr>
            <a:grpSpLocks/>
          </p:cNvGrpSpPr>
          <p:nvPr/>
        </p:nvGrpSpPr>
        <p:grpSpPr bwMode="auto">
          <a:xfrm>
            <a:off x="7478185" y="482600"/>
            <a:ext cx="4074583" cy="5147733"/>
            <a:chOff x="7477387" y="482170"/>
            <a:chExt cx="4074533" cy="5149101"/>
          </a:xfrm>
        </p:grpSpPr>
        <p:sp>
          <p:nvSpPr>
            <p:cNvPr id="6" name="Rectangle 5">
              <a:extLst>
                <a:ext uri="{FF2B5EF4-FFF2-40B4-BE49-F238E27FC236}">
                  <a16:creationId xmlns:a16="http://schemas.microsoft.com/office/drawing/2014/main" id="{CB8E11FB-AD2D-4D2E-8424-DD7D70E37904}"/>
                </a:ext>
              </a:extLst>
            </p:cNvPr>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7" name="Rectangle 6">
              <a:extLst>
                <a:ext uri="{FF2B5EF4-FFF2-40B4-BE49-F238E27FC236}">
                  <a16:creationId xmlns:a16="http://schemas.microsoft.com/office/drawing/2014/main" id="{A6A31FD2-8523-4341-8305-13A41828CBA8}"/>
                </a:ext>
              </a:extLst>
            </p:cNvPr>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cxnSp>
        <p:nvCxnSpPr>
          <p:cNvPr id="8" name="Straight Connector 30">
            <a:extLst>
              <a:ext uri="{FF2B5EF4-FFF2-40B4-BE49-F238E27FC236}">
                <a16:creationId xmlns:a16="http://schemas.microsoft.com/office/drawing/2014/main" id="{EAFCEF81-A8B5-4C08-8E5B-7D93E0CE0515}"/>
              </a:ext>
            </a:extLst>
          </p:cNvPr>
          <p:cNvCxnSpPr/>
          <p:nvPr/>
        </p:nvCxnSpPr>
        <p:spPr>
          <a:xfrm>
            <a:off x="1447801" y="3143251"/>
            <a:ext cx="5526617"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207" y="1129513"/>
            <a:ext cx="5532328" cy="1830584"/>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8124389" y="1122543"/>
            <a:ext cx="2791171" cy="3866327"/>
          </a:xfrm>
          <a:solidFill>
            <a:schemeClr val="bg1">
              <a:lumMod val="85000"/>
            </a:schemeClr>
          </a:solidFill>
          <a:ln w="9525" cap="sq">
            <a:noFill/>
            <a:miter lim="800000"/>
          </a:ln>
          <a:effectLst/>
        </p:spPr>
        <p:txBody>
          <a:bodyPr rtlCol="0">
            <a:normAutofit/>
          </a:bodyPr>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1450330" y="3145993"/>
            <a:ext cx="5524404" cy="2003743"/>
          </a:xfrm>
        </p:spPr>
        <p:txBody>
          <a:bodyPr/>
          <a:lstStyle>
            <a:lvl1pPr marL="0" indent="0" algn="l">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Modifier les styles du texte du masque</a:t>
            </a:r>
          </a:p>
        </p:txBody>
      </p:sp>
      <p:sp>
        <p:nvSpPr>
          <p:cNvPr id="9" name="Date Placeholder 4">
            <a:extLst>
              <a:ext uri="{FF2B5EF4-FFF2-40B4-BE49-F238E27FC236}">
                <a16:creationId xmlns:a16="http://schemas.microsoft.com/office/drawing/2014/main" id="{F423D9B7-EBDA-46D2-9A34-BFCB57F60758}"/>
              </a:ext>
            </a:extLst>
          </p:cNvPr>
          <p:cNvSpPr>
            <a:spLocks noGrp="1"/>
          </p:cNvSpPr>
          <p:nvPr>
            <p:ph type="dt" sz="half" idx="10"/>
          </p:nvPr>
        </p:nvSpPr>
        <p:spPr>
          <a:xfrm>
            <a:off x="1447801" y="5469468"/>
            <a:ext cx="5526617" cy="319617"/>
          </a:xfrm>
        </p:spPr>
        <p:txBody>
          <a:bodyPr/>
          <a:lstStyle>
            <a:lvl1pPr algn="l">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fld id="{14B3F398-5A61-4838-A252-D9EB62B239FB}"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6/23/2022</a:t>
            </a:fld>
            <a:endParaRPr kumimoji="0" lang="en-US" sz="1000" b="0" i="0" u="none" strike="noStrike" kern="1200" cap="none" spc="0" normalizeH="0" baseline="0" noProof="0" dirty="0">
              <a:ln>
                <a:noFill/>
              </a:ln>
              <a:solidFill>
                <a:prstClr val="black">
                  <a:tint val="75000"/>
                </a:prstClr>
              </a:solidFill>
              <a:effectLst/>
              <a:uLnTx/>
              <a:uFillTx/>
              <a:latin typeface="Gill Sans MT" panose="020B0502020104020203"/>
              <a:ea typeface="+mn-ea"/>
              <a:cs typeface="+mn-cs"/>
            </a:endParaRPr>
          </a:p>
        </p:txBody>
      </p:sp>
      <p:sp>
        <p:nvSpPr>
          <p:cNvPr id="10" name="Footer Placeholder 5">
            <a:extLst>
              <a:ext uri="{FF2B5EF4-FFF2-40B4-BE49-F238E27FC236}">
                <a16:creationId xmlns:a16="http://schemas.microsoft.com/office/drawing/2014/main" id="{441F7A5C-272C-44C1-BFDA-6213BA6DB226}"/>
              </a:ext>
            </a:extLst>
          </p:cNvPr>
          <p:cNvSpPr>
            <a:spLocks noGrp="1"/>
          </p:cNvSpPr>
          <p:nvPr>
            <p:ph type="ftr" sz="quarter" idx="11"/>
          </p:nvPr>
        </p:nvSpPr>
        <p:spPr>
          <a:xfrm>
            <a:off x="1447801" y="319617"/>
            <a:ext cx="5541433" cy="319616"/>
          </a:xfrm>
        </p:spPr>
        <p:txBody>
          <a:bodyPr/>
          <a:lstStyle>
            <a:lvl1pPr>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11" name="Slide Number Placeholder 6">
            <a:extLst>
              <a:ext uri="{FF2B5EF4-FFF2-40B4-BE49-F238E27FC236}">
                <a16:creationId xmlns:a16="http://schemas.microsoft.com/office/drawing/2014/main" id="{B24A1575-6D3F-4188-8105-66589666335C}"/>
              </a:ext>
            </a:extLst>
          </p:cNvPr>
          <p:cNvSpPr>
            <a:spLocks noGrp="1"/>
          </p:cNvSpPr>
          <p:nvPr>
            <p:ph type="sldNum" sz="quarter" idx="12"/>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24ECA487-A6A4-4C71-95DD-388117556035}"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‹N°›</a:t>
            </a:fld>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408289628"/>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cxnSp>
        <p:nvCxnSpPr>
          <p:cNvPr id="4" name="Straight Connector 25">
            <a:extLst>
              <a:ext uri="{FF2B5EF4-FFF2-40B4-BE49-F238E27FC236}">
                <a16:creationId xmlns:a16="http://schemas.microsoft.com/office/drawing/2014/main" id="{70586254-E189-4253-AA30-79D4C178B49B}"/>
              </a:ext>
            </a:extLst>
          </p:cNvPr>
          <p:cNvCxnSpPr/>
          <p:nvPr/>
        </p:nvCxnSpPr>
        <p:spPr>
          <a:xfrm>
            <a:off x="1454151" y="1847851"/>
            <a:ext cx="960754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a:extLst>
              <a:ext uri="{FF2B5EF4-FFF2-40B4-BE49-F238E27FC236}">
                <a16:creationId xmlns:a16="http://schemas.microsoft.com/office/drawing/2014/main" id="{63ED8981-C014-4210-ACCD-AD7D25D56F2C}"/>
              </a:ext>
            </a:extLst>
          </p:cNvPr>
          <p:cNvSpPr>
            <a:spLocks noGrp="1"/>
          </p:cNvSpPr>
          <p:nvPr>
            <p:ph type="dt" sz="half" idx="10"/>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55627B21-425A-45A0-8CAF-7BEA962A75B0}"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6/23/2022</a:t>
            </a:fld>
            <a:endParaRPr kumimoji="0" lang="en-US" sz="1000" b="0" i="0" u="none" strike="noStrike" kern="1200" cap="none" spc="0" normalizeH="0" baseline="0" noProof="0" dirty="0">
              <a:ln>
                <a:noFill/>
              </a:ln>
              <a:solidFill>
                <a:prstClr val="black">
                  <a:tint val="75000"/>
                </a:prstClr>
              </a:solidFill>
              <a:effectLst/>
              <a:uLnTx/>
              <a:uFillTx/>
              <a:latin typeface="Gill Sans MT" panose="020B0502020104020203"/>
              <a:ea typeface="+mn-ea"/>
              <a:cs typeface="+mn-cs"/>
            </a:endParaRPr>
          </a:p>
        </p:txBody>
      </p:sp>
      <p:sp>
        <p:nvSpPr>
          <p:cNvPr id="6" name="Footer Placeholder 4">
            <a:extLst>
              <a:ext uri="{FF2B5EF4-FFF2-40B4-BE49-F238E27FC236}">
                <a16:creationId xmlns:a16="http://schemas.microsoft.com/office/drawing/2014/main" id="{3A6F8948-7135-4897-B280-D75BC38C581B}"/>
              </a:ext>
            </a:extLst>
          </p:cNvPr>
          <p:cNvSpPr>
            <a:spLocks noGrp="1"/>
          </p:cNvSpPr>
          <p:nvPr>
            <p:ph type="ftr" sz="quarter" idx="11"/>
          </p:nvPr>
        </p:nvSpPr>
        <p:spPr/>
        <p:txBody>
          <a:bodyPr/>
          <a:lstStyle>
            <a:lvl1pPr>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7" name="Slide Number Placeholder 5">
            <a:extLst>
              <a:ext uri="{FF2B5EF4-FFF2-40B4-BE49-F238E27FC236}">
                <a16:creationId xmlns:a16="http://schemas.microsoft.com/office/drawing/2014/main" id="{F6966A79-D17A-4E56-9D83-D4A546C0D202}"/>
              </a:ext>
            </a:extLst>
          </p:cNvPr>
          <p:cNvSpPr>
            <a:spLocks noGrp="1"/>
          </p:cNvSpPr>
          <p:nvPr>
            <p:ph type="sldNum" sz="quarter" idx="12"/>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6E69D241-3BEB-4161-8D12-CD0B34A0A53A}"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‹N°›</a:t>
            </a:fld>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451927681"/>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cxnSp>
        <p:nvCxnSpPr>
          <p:cNvPr id="4" name="Straight Connector 14">
            <a:extLst>
              <a:ext uri="{FF2B5EF4-FFF2-40B4-BE49-F238E27FC236}">
                <a16:creationId xmlns:a16="http://schemas.microsoft.com/office/drawing/2014/main" id="{597F6A5B-3FE3-4DB1-AEFB-FE70E8134952}"/>
              </a:ext>
            </a:extLst>
          </p:cNvPr>
          <p:cNvCxnSpPr/>
          <p:nvPr/>
        </p:nvCxnSpPr>
        <p:spPr>
          <a:xfrm>
            <a:off x="9438217" y="797985"/>
            <a:ext cx="0" cy="466090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Vertical Title 1"/>
          <p:cNvSpPr>
            <a:spLocks noGrp="1"/>
          </p:cNvSpPr>
          <p:nvPr>
            <p:ph type="title" orient="vert"/>
          </p:nvPr>
        </p:nvSpPr>
        <p:spPr>
          <a:xfrm>
            <a:off x="9439111" y="798974"/>
            <a:ext cx="1615743" cy="465988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444673" y="798974"/>
            <a:ext cx="7828831" cy="465988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a:extLst>
              <a:ext uri="{FF2B5EF4-FFF2-40B4-BE49-F238E27FC236}">
                <a16:creationId xmlns:a16="http://schemas.microsoft.com/office/drawing/2014/main" id="{520DBB3A-45D7-41ED-A864-C0DF1E3BE962}"/>
              </a:ext>
            </a:extLst>
          </p:cNvPr>
          <p:cNvSpPr>
            <a:spLocks noGrp="1"/>
          </p:cNvSpPr>
          <p:nvPr>
            <p:ph type="dt" sz="half" idx="10"/>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6D8D35F0-CC71-4AEB-B5C2-CB43A7F33BFC}"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6/23/2022</a:t>
            </a:fld>
            <a:endParaRPr kumimoji="0" lang="en-US" sz="1000" b="0" i="0" u="none" strike="noStrike" kern="1200" cap="none" spc="0" normalizeH="0" baseline="0" noProof="0" dirty="0">
              <a:ln>
                <a:noFill/>
              </a:ln>
              <a:solidFill>
                <a:prstClr val="black">
                  <a:tint val="75000"/>
                </a:prstClr>
              </a:solidFill>
              <a:effectLst/>
              <a:uLnTx/>
              <a:uFillTx/>
              <a:latin typeface="Gill Sans MT" panose="020B0502020104020203"/>
              <a:ea typeface="+mn-ea"/>
              <a:cs typeface="+mn-cs"/>
            </a:endParaRPr>
          </a:p>
        </p:txBody>
      </p:sp>
      <p:sp>
        <p:nvSpPr>
          <p:cNvPr id="6" name="Footer Placeholder 4">
            <a:extLst>
              <a:ext uri="{FF2B5EF4-FFF2-40B4-BE49-F238E27FC236}">
                <a16:creationId xmlns:a16="http://schemas.microsoft.com/office/drawing/2014/main" id="{5060E8D8-841D-4063-B10C-A69ED2437D20}"/>
              </a:ext>
            </a:extLst>
          </p:cNvPr>
          <p:cNvSpPr>
            <a:spLocks noGrp="1"/>
          </p:cNvSpPr>
          <p:nvPr>
            <p:ph type="ftr" sz="quarter" idx="11"/>
          </p:nvPr>
        </p:nvSpPr>
        <p:spPr/>
        <p:txBody>
          <a:bodyPr/>
          <a:lstStyle>
            <a:lvl1pPr>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7" name="Slide Number Placeholder 5">
            <a:extLst>
              <a:ext uri="{FF2B5EF4-FFF2-40B4-BE49-F238E27FC236}">
                <a16:creationId xmlns:a16="http://schemas.microsoft.com/office/drawing/2014/main" id="{7A18FCDD-58EF-4FC1-BFE8-0DEDDAD87BC3}"/>
              </a:ext>
            </a:extLst>
          </p:cNvPr>
          <p:cNvSpPr>
            <a:spLocks noGrp="1"/>
          </p:cNvSpPr>
          <p:nvPr>
            <p:ph type="sldNum" sz="quarter" idx="12"/>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1148D965-3636-4B39-A9C4-9A1BD7CA0AF6}"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‹N°›</a:t>
            </a:fld>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783590492"/>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paragraphes">
    <p:spTree>
      <p:nvGrpSpPr>
        <p:cNvPr id="1" name=""/>
        <p:cNvGrpSpPr/>
        <p:nvPr/>
      </p:nvGrpSpPr>
      <p:grpSpPr>
        <a:xfrm>
          <a:off x="0" y="0"/>
          <a:ext cx="0" cy="0"/>
          <a:chOff x="0" y="0"/>
          <a:chExt cx="0" cy="0"/>
        </a:xfrm>
      </p:grpSpPr>
      <p:sp>
        <p:nvSpPr>
          <p:cNvPr id="4" name="Rectangle 762">
            <a:extLst>
              <a:ext uri="{FF2B5EF4-FFF2-40B4-BE49-F238E27FC236}">
                <a16:creationId xmlns:a16="http://schemas.microsoft.com/office/drawing/2014/main" id="{69F4C12E-7164-4B7E-B01B-55E73F3167B1}"/>
              </a:ext>
            </a:extLst>
          </p:cNvPr>
          <p:cNvSpPr>
            <a:spLocks noChangeArrowheads="1"/>
          </p:cNvSpPr>
          <p:nvPr userDrawn="1"/>
        </p:nvSpPr>
        <p:spPr bwMode="auto">
          <a:xfrm>
            <a:off x="1339852" y="6409267"/>
            <a:ext cx="3727449" cy="186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lvl1pPr>
              <a:defRPr>
                <a:solidFill>
                  <a:schemeClr val="tx1"/>
                </a:solidFill>
                <a:latin typeface="Helvetica 55 Roman" pitchFamily="2" charset="0"/>
              </a:defRPr>
            </a:lvl1pPr>
            <a:lvl2pPr marL="742950" indent="-285750">
              <a:defRPr>
                <a:solidFill>
                  <a:schemeClr val="tx1"/>
                </a:solidFill>
                <a:latin typeface="Helvetica 55 Roman" pitchFamily="2" charset="0"/>
              </a:defRPr>
            </a:lvl2pPr>
            <a:lvl3pPr marL="1143000" indent="-228600">
              <a:defRPr>
                <a:solidFill>
                  <a:schemeClr val="tx1"/>
                </a:solidFill>
                <a:latin typeface="Helvetica 55 Roman" pitchFamily="2" charset="0"/>
              </a:defRPr>
            </a:lvl3pPr>
            <a:lvl4pPr marL="1600200" indent="-228600">
              <a:defRPr>
                <a:solidFill>
                  <a:schemeClr val="tx1"/>
                </a:solidFill>
                <a:latin typeface="Helvetica 55 Roman" pitchFamily="2" charset="0"/>
              </a:defRPr>
            </a:lvl4pPr>
            <a:lvl5pPr marL="2057400" indent="-228600">
              <a:defRPr>
                <a:solidFill>
                  <a:schemeClr val="tx1"/>
                </a:solidFill>
                <a:latin typeface="Helvetica 55 Roman" pitchFamily="2" charset="0"/>
              </a:defRPr>
            </a:lvl5pPr>
            <a:lvl6pPr marL="2514600" indent="-228600" fontAlgn="base">
              <a:spcBef>
                <a:spcPct val="0"/>
              </a:spcBef>
              <a:spcAft>
                <a:spcPct val="0"/>
              </a:spcAft>
              <a:defRPr>
                <a:solidFill>
                  <a:schemeClr val="tx1"/>
                </a:solidFill>
                <a:latin typeface="Helvetica 55 Roman" pitchFamily="2" charset="0"/>
              </a:defRPr>
            </a:lvl6pPr>
            <a:lvl7pPr marL="2971800" indent="-228600" fontAlgn="base">
              <a:spcBef>
                <a:spcPct val="0"/>
              </a:spcBef>
              <a:spcAft>
                <a:spcPct val="0"/>
              </a:spcAft>
              <a:defRPr>
                <a:solidFill>
                  <a:schemeClr val="tx1"/>
                </a:solidFill>
                <a:latin typeface="Helvetica 55 Roman" pitchFamily="2" charset="0"/>
              </a:defRPr>
            </a:lvl7pPr>
            <a:lvl8pPr marL="3429000" indent="-228600" fontAlgn="base">
              <a:spcBef>
                <a:spcPct val="0"/>
              </a:spcBef>
              <a:spcAft>
                <a:spcPct val="0"/>
              </a:spcAft>
              <a:defRPr>
                <a:solidFill>
                  <a:schemeClr val="tx1"/>
                </a:solidFill>
                <a:latin typeface="Helvetica 55 Roman" pitchFamily="2" charset="0"/>
              </a:defRPr>
            </a:lvl8pPr>
            <a:lvl9pPr marL="3886200" indent="-228600" fontAlgn="base">
              <a:spcBef>
                <a:spcPct val="0"/>
              </a:spcBef>
              <a:spcAft>
                <a:spcPct val="0"/>
              </a:spcAft>
              <a:defRPr>
                <a:solidFill>
                  <a:schemeClr val="tx1"/>
                </a:solidFill>
                <a:latin typeface="Helvetica 55 Roman" pitchFamily="2" charset="0"/>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altLang="fr-FR" sz="1333" b="0" i="0" u="none" strike="noStrike" kern="1200" cap="none" spc="0" normalizeH="0" baseline="0" noProof="0" dirty="0">
                <a:ln>
                  <a:noFill/>
                </a:ln>
                <a:solidFill>
                  <a:srgbClr val="7F7F7F"/>
                </a:solidFill>
                <a:effectLst/>
                <a:uLnTx/>
                <a:uFillTx/>
                <a:latin typeface="Helvetica 55 Roman" pitchFamily="2" charset="0"/>
                <a:ea typeface="+mn-ea"/>
                <a:cs typeface="+mn-cs"/>
              </a:rPr>
              <a:t>interne</a:t>
            </a:r>
            <a:r>
              <a:rPr kumimoji="0" lang="en-US" altLang="fr-FR" sz="1333" b="0" i="0" u="none" strike="noStrike" kern="1200" cap="none" spc="0" normalizeH="0" baseline="0" noProof="0" dirty="0">
                <a:ln>
                  <a:noFill/>
                </a:ln>
                <a:solidFill>
                  <a:srgbClr val="7F7F7F"/>
                </a:solidFill>
                <a:effectLst/>
                <a:uLnTx/>
                <a:uFillTx/>
                <a:latin typeface="Helvetica 55 Roman" pitchFamily="2" charset="0"/>
                <a:ea typeface="+mn-ea"/>
                <a:cs typeface="+mn-cs"/>
              </a:rPr>
              <a:t> Orange</a:t>
            </a:r>
          </a:p>
        </p:txBody>
      </p:sp>
      <p:sp>
        <p:nvSpPr>
          <p:cNvPr id="6" name="Rectangle 762">
            <a:extLst>
              <a:ext uri="{FF2B5EF4-FFF2-40B4-BE49-F238E27FC236}">
                <a16:creationId xmlns:a16="http://schemas.microsoft.com/office/drawing/2014/main" id="{C91BB52D-8240-4430-8651-57CDFDB6F517}"/>
              </a:ext>
            </a:extLst>
          </p:cNvPr>
          <p:cNvSpPr>
            <a:spLocks noChangeArrowheads="1"/>
          </p:cNvSpPr>
          <p:nvPr userDrawn="1"/>
        </p:nvSpPr>
        <p:spPr bwMode="auto">
          <a:xfrm>
            <a:off x="527051" y="6409267"/>
            <a:ext cx="673100" cy="186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lvl1pPr eaLnBrk="0" hangingPunct="0">
              <a:defRPr>
                <a:solidFill>
                  <a:schemeClr val="tx1"/>
                </a:solidFill>
                <a:latin typeface="Helvetica 55 Roman" panose="02000503040000020004" pitchFamily="2" charset="0"/>
                <a:cs typeface="Arial" panose="020B0604020202020204" pitchFamily="34" charset="0"/>
              </a:defRPr>
            </a:lvl1pPr>
            <a:lvl2pPr marL="742950" indent="-285750" eaLnBrk="0" hangingPunct="0">
              <a:defRPr>
                <a:solidFill>
                  <a:schemeClr val="tx1"/>
                </a:solidFill>
                <a:latin typeface="Helvetica 55 Roman" panose="02000503040000020004" pitchFamily="2" charset="0"/>
                <a:cs typeface="Arial" panose="020B0604020202020204" pitchFamily="34" charset="0"/>
              </a:defRPr>
            </a:lvl2pPr>
            <a:lvl3pPr marL="1143000" indent="-228600" eaLnBrk="0" hangingPunct="0">
              <a:defRPr>
                <a:solidFill>
                  <a:schemeClr val="tx1"/>
                </a:solidFill>
                <a:latin typeface="Helvetica 55 Roman" panose="02000503040000020004" pitchFamily="2" charset="0"/>
                <a:cs typeface="Arial" panose="020B0604020202020204" pitchFamily="34" charset="0"/>
              </a:defRPr>
            </a:lvl3pPr>
            <a:lvl4pPr marL="1600200" indent="-228600" eaLnBrk="0" hangingPunct="0">
              <a:defRPr>
                <a:solidFill>
                  <a:schemeClr val="tx1"/>
                </a:solidFill>
                <a:latin typeface="Helvetica 55 Roman" panose="02000503040000020004" pitchFamily="2" charset="0"/>
                <a:cs typeface="Arial" panose="020B0604020202020204" pitchFamily="34" charset="0"/>
              </a:defRPr>
            </a:lvl4pPr>
            <a:lvl5pPr marL="2057400" indent="-228600" eaLnBrk="0" hangingPunct="0">
              <a:defRPr>
                <a:solidFill>
                  <a:schemeClr val="tx1"/>
                </a:solidFill>
                <a:latin typeface="Helvetica 55 Roman" panose="020005030400000200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elvetica 55 Roman" panose="020005030400000200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elvetica 55 Roman" panose="020005030400000200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elvetica 55 Roman" panose="020005030400000200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elvetica 55 Roman" panose="02000503040000020004" pitchFamily="2" charset="0"/>
                <a:cs typeface="Arial" panose="020B0604020202020204" pitchFamily="34" charset="0"/>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fld id="{5A1CF1DE-07AF-42BE-8B17-D50C63C2D239}" type="slidenum">
              <a:rPr kumimoji="0" lang="en-US" altLang="fr-FR" sz="1333" b="0" i="0" u="none" strike="noStrike" kern="1200" cap="none" spc="0" normalizeH="0" baseline="0" noProof="0" smtClean="0">
                <a:ln>
                  <a:noFill/>
                </a:ln>
                <a:solidFill>
                  <a:srgbClr val="7F7F7F"/>
                </a:solidFill>
                <a:effectLst/>
                <a:uLnTx/>
                <a:uFillTx/>
                <a:latin typeface="Helvetica 55 Roman" panose="02000503040000020004" pitchFamily="2" charset="0"/>
                <a:ea typeface="+mn-ea"/>
                <a:cs typeface="Arial" panose="020B0604020202020204" pitchFamily="34" charset="0"/>
              </a:rPr>
              <a:pPr marL="0" marR="0" lvl="0" indent="0" algn="l" defTabSz="609585" rtl="0" eaLnBrk="1" fontAlgn="auto" latinLnBrk="0" hangingPunct="1">
                <a:lnSpc>
                  <a:spcPct val="100000"/>
                </a:lnSpc>
                <a:spcBef>
                  <a:spcPts val="0"/>
                </a:spcBef>
                <a:spcAft>
                  <a:spcPts val="0"/>
                </a:spcAft>
                <a:buClrTx/>
                <a:buSzTx/>
                <a:buFontTx/>
                <a:buNone/>
                <a:tabLst/>
                <a:defRPr/>
              </a:pPr>
              <a:t>‹N°›</a:t>
            </a:fld>
            <a:endParaRPr kumimoji="0" lang="en-US" altLang="fr-FR" sz="1333" b="0" i="0" u="none" strike="noStrike" kern="1200" cap="none" spc="0" normalizeH="0" baseline="0" noProof="0">
              <a:ln>
                <a:noFill/>
              </a:ln>
              <a:solidFill>
                <a:srgbClr val="7F7F7F"/>
              </a:solidFill>
              <a:effectLst/>
              <a:uLnTx/>
              <a:uFillTx/>
              <a:latin typeface="Helvetica 55 Roman" panose="02000503040000020004" pitchFamily="2" charset="0"/>
              <a:ea typeface="+mn-ea"/>
              <a:cs typeface="Arial" panose="020B0604020202020204" pitchFamily="34" charset="0"/>
            </a:endParaRPr>
          </a:p>
        </p:txBody>
      </p:sp>
      <p:sp>
        <p:nvSpPr>
          <p:cNvPr id="2" name="Titre 1"/>
          <p:cNvSpPr>
            <a:spLocks noGrp="1"/>
          </p:cNvSpPr>
          <p:nvPr>
            <p:ph type="title"/>
          </p:nvPr>
        </p:nvSpPr>
        <p:spPr>
          <a:xfrm>
            <a:off x="1353611" y="403200"/>
            <a:ext cx="9410700" cy="982800"/>
          </a:xfrm>
        </p:spPr>
        <p:txBody>
          <a:bodyPr/>
          <a:lstStyle>
            <a:lvl1pPr algn="l">
              <a:defRPr/>
            </a:lvl1pPr>
          </a:lstStyle>
          <a:p>
            <a:r>
              <a:rPr lang="fr-FR"/>
              <a:t>Modifiez le style du titre</a:t>
            </a:r>
            <a:endParaRPr lang="fr-FR" dirty="0"/>
          </a:p>
        </p:txBody>
      </p:sp>
      <p:sp>
        <p:nvSpPr>
          <p:cNvPr id="5" name="Espace réservé du texte 6"/>
          <p:cNvSpPr>
            <a:spLocks noGrp="1"/>
          </p:cNvSpPr>
          <p:nvPr>
            <p:ph type="body" sz="quarter" idx="11"/>
          </p:nvPr>
        </p:nvSpPr>
        <p:spPr>
          <a:xfrm>
            <a:off x="1391490" y="1768537"/>
            <a:ext cx="9382943" cy="3748027"/>
          </a:xfrm>
        </p:spPr>
        <p:txBody>
          <a:bodyPr/>
          <a:lstStyle>
            <a:lvl1pPr marL="0" marR="0" indent="0" algn="l" defTabSz="1219170" rtl="0" eaLnBrk="1" fontAlgn="base" latinLnBrk="0" hangingPunct="1">
              <a:lnSpc>
                <a:spcPct val="100000"/>
              </a:lnSpc>
              <a:spcBef>
                <a:spcPct val="0"/>
              </a:spcBef>
              <a:spcAft>
                <a:spcPts val="0"/>
              </a:spcAft>
              <a:buClr>
                <a:schemeClr val="tx2"/>
              </a:buClr>
              <a:buSzPct val="70000"/>
              <a:buFont typeface="Wingdings" pitchFamily="2" charset="2"/>
              <a:buNone/>
              <a:tabLst/>
              <a:defRPr sz="2400">
                <a:solidFill>
                  <a:schemeClr val="tx1"/>
                </a:solidFill>
              </a:defRPr>
            </a:lvl1pPr>
          </a:lstStyle>
          <a:p>
            <a:pPr lvl="0"/>
            <a:r>
              <a:rPr lang="fr-FR"/>
              <a:t>Modifiez les styles du texte du masque</a:t>
            </a:r>
          </a:p>
          <a:p>
            <a:pPr lvl="1"/>
            <a:r>
              <a:rPr lang="fr-FR"/>
              <a:t>Deuxième niveau</a:t>
            </a:r>
          </a:p>
        </p:txBody>
      </p:sp>
    </p:spTree>
    <p:extLst>
      <p:ext uri="{BB962C8B-B14F-4D97-AF65-F5344CB8AC3E}">
        <p14:creationId xmlns:p14="http://schemas.microsoft.com/office/powerpoint/2010/main" val="2495230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D717EF-B307-456F-BDC9-8EF3F8287981}"/>
              </a:ext>
            </a:extLst>
          </p:cNvPr>
          <p:cNvSpPr>
            <a:spLocks noGrp="1"/>
          </p:cNvSpPr>
          <p:nvPr>
            <p:ph type="title"/>
          </p:nvPr>
        </p:nvSpPr>
        <p:spPr/>
        <p:txBody>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EDDCEC03-24FC-45EB-A86E-7386FDC722F2}"/>
              </a:ext>
            </a:extLst>
          </p:cNvPr>
          <p:cNvSpPr>
            <a:spLocks noGrp="1"/>
          </p:cNvSpPr>
          <p:nvPr>
            <p:ph type="body"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Date Placeholder 3">
            <a:extLst>
              <a:ext uri="{FF2B5EF4-FFF2-40B4-BE49-F238E27FC236}">
                <a16:creationId xmlns:a16="http://schemas.microsoft.com/office/drawing/2014/main" id="{55B2BFEB-3365-48E5-BF69-72129AB0639C}"/>
              </a:ext>
            </a:extLst>
          </p:cNvPr>
          <p:cNvSpPr>
            <a:spLocks noGrp="1"/>
          </p:cNvSpPr>
          <p:nvPr>
            <p:ph type="dt" sz="half" idx="10"/>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E6B76BD9-0A34-4766-BCD0-58C6DEBC7935}"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6/23/2022</a:t>
            </a:fld>
            <a:endParaRPr kumimoji="0" lang="en-US" sz="1000" b="0" i="0" u="none" strike="noStrike" kern="1200" cap="none" spc="0" normalizeH="0" baseline="0" noProof="0" dirty="0">
              <a:ln>
                <a:noFill/>
              </a:ln>
              <a:solidFill>
                <a:prstClr val="black">
                  <a:tint val="75000"/>
                </a:prstClr>
              </a:solidFill>
              <a:effectLst/>
              <a:uLnTx/>
              <a:uFillTx/>
              <a:latin typeface="Gill Sans MT" panose="020B0502020104020203"/>
              <a:ea typeface="+mn-ea"/>
              <a:cs typeface="+mn-cs"/>
            </a:endParaRPr>
          </a:p>
        </p:txBody>
      </p:sp>
      <p:sp>
        <p:nvSpPr>
          <p:cNvPr id="5" name="Footer Placeholder 4">
            <a:extLst>
              <a:ext uri="{FF2B5EF4-FFF2-40B4-BE49-F238E27FC236}">
                <a16:creationId xmlns:a16="http://schemas.microsoft.com/office/drawing/2014/main" id="{5E311FF8-239D-433A-A075-3E1807260DA7}"/>
              </a:ext>
            </a:extLst>
          </p:cNvPr>
          <p:cNvSpPr>
            <a:spLocks noGrp="1"/>
          </p:cNvSpPr>
          <p:nvPr>
            <p:ph type="ftr" sz="quarter" idx="11"/>
          </p:nvPr>
        </p:nvSpPr>
        <p:spPr/>
        <p:txBody>
          <a:bodyPr/>
          <a:lstStyle>
            <a:lvl1pPr>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6" name="Slide Number Placeholder 5">
            <a:extLst>
              <a:ext uri="{FF2B5EF4-FFF2-40B4-BE49-F238E27FC236}">
                <a16:creationId xmlns:a16="http://schemas.microsoft.com/office/drawing/2014/main" id="{AD6DB516-A2DE-4CB8-BE16-4B52936F82C3}"/>
              </a:ext>
            </a:extLst>
          </p:cNvPr>
          <p:cNvSpPr>
            <a:spLocks noGrp="1"/>
          </p:cNvSpPr>
          <p:nvPr>
            <p:ph type="sldNum" sz="quarter" idx="12"/>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40808893-78EE-4319-8313-F39ED260C3DF}"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‹N°›</a:t>
            </a:fld>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0855088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1_">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A3907E-750B-4E1B-85C6-D45377227659}"/>
              </a:ext>
            </a:extLst>
          </p:cNvPr>
          <p:cNvSpPr>
            <a:spLocks noGrp="1"/>
          </p:cNvSpPr>
          <p:nvPr>
            <p:ph type="title"/>
          </p:nvPr>
        </p:nvSpPr>
        <p:spPr/>
        <p:txBody>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96670A41-D074-4D9A-B194-4AF1D4C69250}"/>
              </a:ext>
            </a:extLst>
          </p:cNvPr>
          <p:cNvSpPr>
            <a:spLocks noGrp="1"/>
          </p:cNvSpPr>
          <p:nvPr>
            <p:ph type="body"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Date Placeholder 3">
            <a:extLst>
              <a:ext uri="{FF2B5EF4-FFF2-40B4-BE49-F238E27FC236}">
                <a16:creationId xmlns:a16="http://schemas.microsoft.com/office/drawing/2014/main" id="{55B2BFEB-3365-48E5-BF69-72129AB0639C}"/>
              </a:ext>
            </a:extLst>
          </p:cNvPr>
          <p:cNvSpPr>
            <a:spLocks noGrp="1"/>
          </p:cNvSpPr>
          <p:nvPr>
            <p:ph type="dt" sz="half" idx="10"/>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07400B6F-7886-4E13-B45A-99F05DBB3868}"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6/23/2022</a:t>
            </a:fld>
            <a:endParaRPr kumimoji="0" lang="en-US" sz="1000" b="0" i="0" u="none" strike="noStrike" kern="1200" cap="none" spc="0" normalizeH="0" baseline="0" noProof="0" dirty="0">
              <a:ln>
                <a:noFill/>
              </a:ln>
              <a:solidFill>
                <a:prstClr val="black">
                  <a:tint val="75000"/>
                </a:prstClr>
              </a:solidFill>
              <a:effectLst/>
              <a:uLnTx/>
              <a:uFillTx/>
              <a:latin typeface="Gill Sans MT" panose="020B0502020104020203"/>
              <a:ea typeface="+mn-ea"/>
              <a:cs typeface="+mn-cs"/>
            </a:endParaRPr>
          </a:p>
        </p:txBody>
      </p:sp>
      <p:sp>
        <p:nvSpPr>
          <p:cNvPr id="5" name="Footer Placeholder 4">
            <a:extLst>
              <a:ext uri="{FF2B5EF4-FFF2-40B4-BE49-F238E27FC236}">
                <a16:creationId xmlns:a16="http://schemas.microsoft.com/office/drawing/2014/main" id="{5E311FF8-239D-433A-A075-3E1807260DA7}"/>
              </a:ext>
            </a:extLst>
          </p:cNvPr>
          <p:cNvSpPr>
            <a:spLocks noGrp="1"/>
          </p:cNvSpPr>
          <p:nvPr>
            <p:ph type="ftr" sz="quarter" idx="11"/>
          </p:nvPr>
        </p:nvSpPr>
        <p:spPr/>
        <p:txBody>
          <a:bodyPr/>
          <a:lstStyle>
            <a:lvl1pPr>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6" name="Slide Number Placeholder 5">
            <a:extLst>
              <a:ext uri="{FF2B5EF4-FFF2-40B4-BE49-F238E27FC236}">
                <a16:creationId xmlns:a16="http://schemas.microsoft.com/office/drawing/2014/main" id="{AD6DB516-A2DE-4CB8-BE16-4B52936F82C3}"/>
              </a:ext>
            </a:extLst>
          </p:cNvPr>
          <p:cNvSpPr>
            <a:spLocks noGrp="1"/>
          </p:cNvSpPr>
          <p:nvPr>
            <p:ph type="sldNum" sz="quarter" idx="12"/>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268D3E6C-3DCB-4469-8C8E-0FB23D13DDC5}"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‹N°›</a:t>
            </a:fld>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320000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78B7D9-5D8D-401E-A887-397BA9D84BB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M"/>
          </a:p>
        </p:txBody>
      </p:sp>
      <p:sp>
        <p:nvSpPr>
          <p:cNvPr id="3" name="Espace réservé du contenu 2">
            <a:extLst>
              <a:ext uri="{FF2B5EF4-FFF2-40B4-BE49-F238E27FC236}">
                <a16:creationId xmlns:a16="http://schemas.microsoft.com/office/drawing/2014/main" id="{603395C0-D5FF-44FD-B306-7417109AC4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Espace réservé du texte 3">
            <a:extLst>
              <a:ext uri="{FF2B5EF4-FFF2-40B4-BE49-F238E27FC236}">
                <a16:creationId xmlns:a16="http://schemas.microsoft.com/office/drawing/2014/main" id="{30D4F8D8-4132-499C-B71E-25707156A5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06802612-539E-483B-98ED-F8ED1DA20AAF}"/>
              </a:ext>
            </a:extLst>
          </p:cNvPr>
          <p:cNvSpPr>
            <a:spLocks noGrp="1"/>
          </p:cNvSpPr>
          <p:nvPr>
            <p:ph type="dt" sz="half" idx="10"/>
          </p:nvPr>
        </p:nvSpPr>
        <p:spPr/>
        <p:txBody>
          <a:bodyPr/>
          <a:lstStyle/>
          <a:p>
            <a:fld id="{E86EAF0E-83EA-4B66-B1DB-5517274977DF}" type="datetimeFigureOut">
              <a:rPr lang="fr-CM" smtClean="0"/>
              <a:t>23/06/2022</a:t>
            </a:fld>
            <a:endParaRPr lang="fr-CM" dirty="0"/>
          </a:p>
        </p:txBody>
      </p:sp>
      <p:sp>
        <p:nvSpPr>
          <p:cNvPr id="6" name="Espace réservé du pied de page 5">
            <a:extLst>
              <a:ext uri="{FF2B5EF4-FFF2-40B4-BE49-F238E27FC236}">
                <a16:creationId xmlns:a16="http://schemas.microsoft.com/office/drawing/2014/main" id="{051DD789-5F39-4163-B4B9-7CFF637B49A4}"/>
              </a:ext>
            </a:extLst>
          </p:cNvPr>
          <p:cNvSpPr>
            <a:spLocks noGrp="1"/>
          </p:cNvSpPr>
          <p:nvPr>
            <p:ph type="ftr" sz="quarter" idx="11"/>
          </p:nvPr>
        </p:nvSpPr>
        <p:spPr/>
        <p:txBody>
          <a:bodyPr/>
          <a:lstStyle/>
          <a:p>
            <a:endParaRPr lang="fr-CM" dirty="0"/>
          </a:p>
        </p:txBody>
      </p:sp>
      <p:sp>
        <p:nvSpPr>
          <p:cNvPr id="7" name="Espace réservé du numéro de diapositive 6">
            <a:extLst>
              <a:ext uri="{FF2B5EF4-FFF2-40B4-BE49-F238E27FC236}">
                <a16:creationId xmlns:a16="http://schemas.microsoft.com/office/drawing/2014/main" id="{522FDB5A-A052-4EEE-B94C-93E7AD4B7325}"/>
              </a:ext>
            </a:extLst>
          </p:cNvPr>
          <p:cNvSpPr>
            <a:spLocks noGrp="1"/>
          </p:cNvSpPr>
          <p:nvPr>
            <p:ph type="sldNum" sz="quarter" idx="12"/>
          </p:nvPr>
        </p:nvSpPr>
        <p:spPr/>
        <p:txBody>
          <a:bodyPr/>
          <a:lstStyle/>
          <a:p>
            <a:fld id="{8D6D632F-ABED-4E98-85DD-84A7A27501E3}" type="slidenum">
              <a:rPr lang="fr-CM" smtClean="0"/>
              <a:t>‹N°›</a:t>
            </a:fld>
            <a:endParaRPr lang="fr-CM" dirty="0"/>
          </a:p>
        </p:txBody>
      </p:sp>
    </p:spTree>
    <p:extLst>
      <p:ext uri="{BB962C8B-B14F-4D97-AF65-F5344CB8AC3E}">
        <p14:creationId xmlns:p14="http://schemas.microsoft.com/office/powerpoint/2010/main" val="1171649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1_1_">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9D8DF1-0C52-4E05-91BC-4FE803160714}"/>
              </a:ext>
            </a:extLst>
          </p:cNvPr>
          <p:cNvSpPr>
            <a:spLocks noGrp="1"/>
          </p:cNvSpPr>
          <p:nvPr>
            <p:ph type="title"/>
          </p:nvPr>
        </p:nvSpPr>
        <p:spPr/>
        <p:txBody>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E393E5D0-75B4-4BB5-8C61-235AAD5F7533}"/>
              </a:ext>
            </a:extLst>
          </p:cNvPr>
          <p:cNvSpPr>
            <a:spLocks noGrp="1"/>
          </p:cNvSpPr>
          <p:nvPr>
            <p:ph type="body"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Date Placeholder 3">
            <a:extLst>
              <a:ext uri="{FF2B5EF4-FFF2-40B4-BE49-F238E27FC236}">
                <a16:creationId xmlns:a16="http://schemas.microsoft.com/office/drawing/2014/main" id="{55B2BFEB-3365-48E5-BF69-72129AB0639C}"/>
              </a:ext>
            </a:extLst>
          </p:cNvPr>
          <p:cNvSpPr>
            <a:spLocks noGrp="1"/>
          </p:cNvSpPr>
          <p:nvPr>
            <p:ph type="dt" sz="half" idx="10"/>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A04EE8A6-75E7-4C7D-AF31-1EA5E347B0E6}"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6/23/2022</a:t>
            </a:fld>
            <a:endParaRPr kumimoji="0" lang="en-US" sz="1000" b="0" i="0" u="none" strike="noStrike" kern="1200" cap="none" spc="0" normalizeH="0" baseline="0" noProof="0" dirty="0">
              <a:ln>
                <a:noFill/>
              </a:ln>
              <a:solidFill>
                <a:prstClr val="black">
                  <a:tint val="75000"/>
                </a:prstClr>
              </a:solidFill>
              <a:effectLst/>
              <a:uLnTx/>
              <a:uFillTx/>
              <a:latin typeface="Gill Sans MT" panose="020B0502020104020203"/>
              <a:ea typeface="+mn-ea"/>
              <a:cs typeface="+mn-cs"/>
            </a:endParaRPr>
          </a:p>
        </p:txBody>
      </p:sp>
      <p:sp>
        <p:nvSpPr>
          <p:cNvPr id="5" name="Footer Placeholder 4">
            <a:extLst>
              <a:ext uri="{FF2B5EF4-FFF2-40B4-BE49-F238E27FC236}">
                <a16:creationId xmlns:a16="http://schemas.microsoft.com/office/drawing/2014/main" id="{5E311FF8-239D-433A-A075-3E1807260DA7}"/>
              </a:ext>
            </a:extLst>
          </p:cNvPr>
          <p:cNvSpPr>
            <a:spLocks noGrp="1"/>
          </p:cNvSpPr>
          <p:nvPr>
            <p:ph type="ftr" sz="quarter" idx="11"/>
          </p:nvPr>
        </p:nvSpPr>
        <p:spPr/>
        <p:txBody>
          <a:bodyPr/>
          <a:lstStyle>
            <a:lvl1pPr>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6" name="Slide Number Placeholder 5">
            <a:extLst>
              <a:ext uri="{FF2B5EF4-FFF2-40B4-BE49-F238E27FC236}">
                <a16:creationId xmlns:a16="http://schemas.microsoft.com/office/drawing/2014/main" id="{AD6DB516-A2DE-4CB8-BE16-4B52936F82C3}"/>
              </a:ext>
            </a:extLst>
          </p:cNvPr>
          <p:cNvSpPr>
            <a:spLocks noGrp="1"/>
          </p:cNvSpPr>
          <p:nvPr>
            <p:ph type="sldNum" sz="quarter" idx="12"/>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45C3C4F7-BE65-4719-8FB1-CA98D4E440DC}"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‹N°›</a:t>
            </a:fld>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0083619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2_1_">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01D459-A0A5-457C-AB25-714B680C542B}"/>
              </a:ext>
            </a:extLst>
          </p:cNvPr>
          <p:cNvSpPr>
            <a:spLocks noGrp="1"/>
          </p:cNvSpPr>
          <p:nvPr>
            <p:ph type="title"/>
          </p:nvPr>
        </p:nvSpPr>
        <p:spPr/>
        <p:txBody>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E6F8B316-5AFF-48DC-9B37-981805E57BD6}"/>
              </a:ext>
            </a:extLst>
          </p:cNvPr>
          <p:cNvSpPr>
            <a:spLocks noGrp="1"/>
          </p:cNvSpPr>
          <p:nvPr>
            <p:ph type="body"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Date Placeholder 3">
            <a:extLst>
              <a:ext uri="{FF2B5EF4-FFF2-40B4-BE49-F238E27FC236}">
                <a16:creationId xmlns:a16="http://schemas.microsoft.com/office/drawing/2014/main" id="{55B2BFEB-3365-48E5-BF69-72129AB0639C}"/>
              </a:ext>
            </a:extLst>
          </p:cNvPr>
          <p:cNvSpPr>
            <a:spLocks noGrp="1"/>
          </p:cNvSpPr>
          <p:nvPr>
            <p:ph type="dt" sz="half" idx="10"/>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DCDE38E8-7E4A-4B44-9EDC-8B0D726A54D3}"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6/23/2022</a:t>
            </a:fld>
            <a:endParaRPr kumimoji="0" lang="en-US" sz="1000" b="0" i="0" u="none" strike="noStrike" kern="1200" cap="none" spc="0" normalizeH="0" baseline="0" noProof="0" dirty="0">
              <a:ln>
                <a:noFill/>
              </a:ln>
              <a:solidFill>
                <a:prstClr val="black">
                  <a:tint val="75000"/>
                </a:prstClr>
              </a:solidFill>
              <a:effectLst/>
              <a:uLnTx/>
              <a:uFillTx/>
              <a:latin typeface="Gill Sans MT" panose="020B0502020104020203"/>
              <a:ea typeface="+mn-ea"/>
              <a:cs typeface="+mn-cs"/>
            </a:endParaRPr>
          </a:p>
        </p:txBody>
      </p:sp>
      <p:sp>
        <p:nvSpPr>
          <p:cNvPr id="5" name="Footer Placeholder 4">
            <a:extLst>
              <a:ext uri="{FF2B5EF4-FFF2-40B4-BE49-F238E27FC236}">
                <a16:creationId xmlns:a16="http://schemas.microsoft.com/office/drawing/2014/main" id="{5E311FF8-239D-433A-A075-3E1807260DA7}"/>
              </a:ext>
            </a:extLst>
          </p:cNvPr>
          <p:cNvSpPr>
            <a:spLocks noGrp="1"/>
          </p:cNvSpPr>
          <p:nvPr>
            <p:ph type="ftr" sz="quarter" idx="11"/>
          </p:nvPr>
        </p:nvSpPr>
        <p:spPr/>
        <p:txBody>
          <a:bodyPr/>
          <a:lstStyle>
            <a:lvl1pPr>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6" name="Slide Number Placeholder 5">
            <a:extLst>
              <a:ext uri="{FF2B5EF4-FFF2-40B4-BE49-F238E27FC236}">
                <a16:creationId xmlns:a16="http://schemas.microsoft.com/office/drawing/2014/main" id="{AD6DB516-A2DE-4CB8-BE16-4B52936F82C3}"/>
              </a:ext>
            </a:extLst>
          </p:cNvPr>
          <p:cNvSpPr>
            <a:spLocks noGrp="1"/>
          </p:cNvSpPr>
          <p:nvPr>
            <p:ph type="sldNum" sz="quarter" idx="12"/>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1C7245C1-85B7-4E82-B545-C376507BB1F9}"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‹N°›</a:t>
            </a:fld>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0060632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3_1_">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6926D4-6008-4FCC-83D4-F50499D8A710}"/>
              </a:ext>
            </a:extLst>
          </p:cNvPr>
          <p:cNvSpPr>
            <a:spLocks noGrp="1"/>
          </p:cNvSpPr>
          <p:nvPr>
            <p:ph type="title"/>
          </p:nvPr>
        </p:nvSpPr>
        <p:spPr/>
        <p:txBody>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B3B3F3D8-B468-4E59-8251-24B6637EEB45}"/>
              </a:ext>
            </a:extLst>
          </p:cNvPr>
          <p:cNvSpPr>
            <a:spLocks noGrp="1"/>
          </p:cNvSpPr>
          <p:nvPr>
            <p:ph type="body"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Date Placeholder 3">
            <a:extLst>
              <a:ext uri="{FF2B5EF4-FFF2-40B4-BE49-F238E27FC236}">
                <a16:creationId xmlns:a16="http://schemas.microsoft.com/office/drawing/2014/main" id="{55B2BFEB-3365-48E5-BF69-72129AB0639C}"/>
              </a:ext>
            </a:extLst>
          </p:cNvPr>
          <p:cNvSpPr>
            <a:spLocks noGrp="1"/>
          </p:cNvSpPr>
          <p:nvPr>
            <p:ph type="dt" sz="half" idx="10"/>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5F018AA4-C22C-4CBB-8782-C1801CAFA9EF}"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6/23/2022</a:t>
            </a:fld>
            <a:endParaRPr kumimoji="0" lang="en-US" sz="1000" b="0" i="0" u="none" strike="noStrike" kern="1200" cap="none" spc="0" normalizeH="0" baseline="0" noProof="0" dirty="0">
              <a:ln>
                <a:noFill/>
              </a:ln>
              <a:solidFill>
                <a:prstClr val="black">
                  <a:tint val="75000"/>
                </a:prstClr>
              </a:solidFill>
              <a:effectLst/>
              <a:uLnTx/>
              <a:uFillTx/>
              <a:latin typeface="Gill Sans MT" panose="020B0502020104020203"/>
              <a:ea typeface="+mn-ea"/>
              <a:cs typeface="+mn-cs"/>
            </a:endParaRPr>
          </a:p>
        </p:txBody>
      </p:sp>
      <p:sp>
        <p:nvSpPr>
          <p:cNvPr id="5" name="Footer Placeholder 4">
            <a:extLst>
              <a:ext uri="{FF2B5EF4-FFF2-40B4-BE49-F238E27FC236}">
                <a16:creationId xmlns:a16="http://schemas.microsoft.com/office/drawing/2014/main" id="{5E311FF8-239D-433A-A075-3E1807260DA7}"/>
              </a:ext>
            </a:extLst>
          </p:cNvPr>
          <p:cNvSpPr>
            <a:spLocks noGrp="1"/>
          </p:cNvSpPr>
          <p:nvPr>
            <p:ph type="ftr" sz="quarter" idx="11"/>
          </p:nvPr>
        </p:nvSpPr>
        <p:spPr/>
        <p:txBody>
          <a:bodyPr/>
          <a:lstStyle>
            <a:lvl1pPr>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6" name="Slide Number Placeholder 5">
            <a:extLst>
              <a:ext uri="{FF2B5EF4-FFF2-40B4-BE49-F238E27FC236}">
                <a16:creationId xmlns:a16="http://schemas.microsoft.com/office/drawing/2014/main" id="{AD6DB516-A2DE-4CB8-BE16-4B52936F82C3}"/>
              </a:ext>
            </a:extLst>
          </p:cNvPr>
          <p:cNvSpPr>
            <a:spLocks noGrp="1"/>
          </p:cNvSpPr>
          <p:nvPr>
            <p:ph type="sldNum" sz="quarter" idx="12"/>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5C67F5F3-3EE9-4C8D-837C-B429458A45BF}"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‹N°›</a:t>
            </a:fld>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4923158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4_1_">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1CD20B-664D-4E3D-AE18-66B0DB6E9084}"/>
              </a:ext>
            </a:extLst>
          </p:cNvPr>
          <p:cNvSpPr>
            <a:spLocks noGrp="1"/>
          </p:cNvSpPr>
          <p:nvPr>
            <p:ph type="title"/>
          </p:nvPr>
        </p:nvSpPr>
        <p:spPr/>
        <p:txBody>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6D755A88-E0DD-4DD7-8F70-C73224F44AE4}"/>
              </a:ext>
            </a:extLst>
          </p:cNvPr>
          <p:cNvSpPr>
            <a:spLocks noGrp="1"/>
          </p:cNvSpPr>
          <p:nvPr>
            <p:ph type="body"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Date Placeholder 3">
            <a:extLst>
              <a:ext uri="{FF2B5EF4-FFF2-40B4-BE49-F238E27FC236}">
                <a16:creationId xmlns:a16="http://schemas.microsoft.com/office/drawing/2014/main" id="{55B2BFEB-3365-48E5-BF69-72129AB0639C}"/>
              </a:ext>
            </a:extLst>
          </p:cNvPr>
          <p:cNvSpPr>
            <a:spLocks noGrp="1"/>
          </p:cNvSpPr>
          <p:nvPr>
            <p:ph type="dt" sz="half" idx="10"/>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5EC261CE-F9E4-4079-A486-23BC5B4933D4}"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6/23/2022</a:t>
            </a:fld>
            <a:endParaRPr kumimoji="0" lang="en-US" sz="1000" b="0" i="0" u="none" strike="noStrike" kern="1200" cap="none" spc="0" normalizeH="0" baseline="0" noProof="0" dirty="0">
              <a:ln>
                <a:noFill/>
              </a:ln>
              <a:solidFill>
                <a:prstClr val="black">
                  <a:tint val="75000"/>
                </a:prstClr>
              </a:solidFill>
              <a:effectLst/>
              <a:uLnTx/>
              <a:uFillTx/>
              <a:latin typeface="Gill Sans MT" panose="020B0502020104020203"/>
              <a:ea typeface="+mn-ea"/>
              <a:cs typeface="+mn-cs"/>
            </a:endParaRPr>
          </a:p>
        </p:txBody>
      </p:sp>
      <p:sp>
        <p:nvSpPr>
          <p:cNvPr id="5" name="Footer Placeholder 4">
            <a:extLst>
              <a:ext uri="{FF2B5EF4-FFF2-40B4-BE49-F238E27FC236}">
                <a16:creationId xmlns:a16="http://schemas.microsoft.com/office/drawing/2014/main" id="{5E311FF8-239D-433A-A075-3E1807260DA7}"/>
              </a:ext>
            </a:extLst>
          </p:cNvPr>
          <p:cNvSpPr>
            <a:spLocks noGrp="1"/>
          </p:cNvSpPr>
          <p:nvPr>
            <p:ph type="ftr" sz="quarter" idx="11"/>
          </p:nvPr>
        </p:nvSpPr>
        <p:spPr/>
        <p:txBody>
          <a:bodyPr/>
          <a:lstStyle>
            <a:lvl1pPr>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6" name="Slide Number Placeholder 5">
            <a:extLst>
              <a:ext uri="{FF2B5EF4-FFF2-40B4-BE49-F238E27FC236}">
                <a16:creationId xmlns:a16="http://schemas.microsoft.com/office/drawing/2014/main" id="{AD6DB516-A2DE-4CB8-BE16-4B52936F82C3}"/>
              </a:ext>
            </a:extLst>
          </p:cNvPr>
          <p:cNvSpPr>
            <a:spLocks noGrp="1"/>
          </p:cNvSpPr>
          <p:nvPr>
            <p:ph type="sldNum" sz="quarter" idx="12"/>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2A88E851-0313-46CD-88F2-A448FD4DC2D7}"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‹N°›</a:t>
            </a:fld>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194546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5_1_">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D95407-5D8A-4270-8AFC-29C280950251}"/>
              </a:ext>
            </a:extLst>
          </p:cNvPr>
          <p:cNvSpPr>
            <a:spLocks noGrp="1"/>
          </p:cNvSpPr>
          <p:nvPr>
            <p:ph type="title"/>
          </p:nvPr>
        </p:nvSpPr>
        <p:spPr/>
        <p:txBody>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88E150D4-B1FB-4720-97E1-B457FEFDBABE}"/>
              </a:ext>
            </a:extLst>
          </p:cNvPr>
          <p:cNvSpPr>
            <a:spLocks noGrp="1"/>
          </p:cNvSpPr>
          <p:nvPr>
            <p:ph type="body"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Date Placeholder 3">
            <a:extLst>
              <a:ext uri="{FF2B5EF4-FFF2-40B4-BE49-F238E27FC236}">
                <a16:creationId xmlns:a16="http://schemas.microsoft.com/office/drawing/2014/main" id="{55B2BFEB-3365-48E5-BF69-72129AB0639C}"/>
              </a:ext>
            </a:extLst>
          </p:cNvPr>
          <p:cNvSpPr>
            <a:spLocks noGrp="1"/>
          </p:cNvSpPr>
          <p:nvPr>
            <p:ph type="dt" sz="half" idx="10"/>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C43BB67F-3122-49EC-B9B1-3939255997DF}"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6/23/2022</a:t>
            </a:fld>
            <a:endParaRPr kumimoji="0" lang="en-US" sz="1000" b="0" i="0" u="none" strike="noStrike" kern="1200" cap="none" spc="0" normalizeH="0" baseline="0" noProof="0" dirty="0">
              <a:ln>
                <a:noFill/>
              </a:ln>
              <a:solidFill>
                <a:prstClr val="black">
                  <a:tint val="75000"/>
                </a:prstClr>
              </a:solidFill>
              <a:effectLst/>
              <a:uLnTx/>
              <a:uFillTx/>
              <a:latin typeface="Gill Sans MT" panose="020B0502020104020203"/>
              <a:ea typeface="+mn-ea"/>
              <a:cs typeface="+mn-cs"/>
            </a:endParaRPr>
          </a:p>
        </p:txBody>
      </p:sp>
      <p:sp>
        <p:nvSpPr>
          <p:cNvPr id="5" name="Footer Placeholder 4">
            <a:extLst>
              <a:ext uri="{FF2B5EF4-FFF2-40B4-BE49-F238E27FC236}">
                <a16:creationId xmlns:a16="http://schemas.microsoft.com/office/drawing/2014/main" id="{5E311FF8-239D-433A-A075-3E1807260DA7}"/>
              </a:ext>
            </a:extLst>
          </p:cNvPr>
          <p:cNvSpPr>
            <a:spLocks noGrp="1"/>
          </p:cNvSpPr>
          <p:nvPr>
            <p:ph type="ftr" sz="quarter" idx="11"/>
          </p:nvPr>
        </p:nvSpPr>
        <p:spPr/>
        <p:txBody>
          <a:bodyPr/>
          <a:lstStyle>
            <a:lvl1pPr>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6" name="Slide Number Placeholder 5">
            <a:extLst>
              <a:ext uri="{FF2B5EF4-FFF2-40B4-BE49-F238E27FC236}">
                <a16:creationId xmlns:a16="http://schemas.microsoft.com/office/drawing/2014/main" id="{AD6DB516-A2DE-4CB8-BE16-4B52936F82C3}"/>
              </a:ext>
            </a:extLst>
          </p:cNvPr>
          <p:cNvSpPr>
            <a:spLocks noGrp="1"/>
          </p:cNvSpPr>
          <p:nvPr>
            <p:ph type="sldNum" sz="quarter" idx="12"/>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F8CBD1EC-8950-4EFA-ACDD-3DB0EB7262ED}"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‹N°›</a:t>
            </a:fld>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2050727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6_1_">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C592B9-35CF-4BCF-8D6A-9D699C3C11C1}"/>
              </a:ext>
            </a:extLst>
          </p:cNvPr>
          <p:cNvSpPr>
            <a:spLocks noGrp="1"/>
          </p:cNvSpPr>
          <p:nvPr>
            <p:ph type="title"/>
          </p:nvPr>
        </p:nvSpPr>
        <p:spPr/>
        <p:txBody>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6B5AB23F-3E50-4E9B-B348-E9F19EA3FA3E}"/>
              </a:ext>
            </a:extLst>
          </p:cNvPr>
          <p:cNvSpPr>
            <a:spLocks noGrp="1"/>
          </p:cNvSpPr>
          <p:nvPr>
            <p:ph type="body"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Date Placeholder 3">
            <a:extLst>
              <a:ext uri="{FF2B5EF4-FFF2-40B4-BE49-F238E27FC236}">
                <a16:creationId xmlns:a16="http://schemas.microsoft.com/office/drawing/2014/main" id="{55B2BFEB-3365-48E5-BF69-72129AB0639C}"/>
              </a:ext>
            </a:extLst>
          </p:cNvPr>
          <p:cNvSpPr>
            <a:spLocks noGrp="1"/>
          </p:cNvSpPr>
          <p:nvPr>
            <p:ph type="dt" sz="half" idx="10"/>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0A37689A-BBB3-4521-922B-F2D43206C10D}"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6/23/2022</a:t>
            </a:fld>
            <a:endParaRPr kumimoji="0" lang="en-US" sz="1000" b="0" i="0" u="none" strike="noStrike" kern="1200" cap="none" spc="0" normalizeH="0" baseline="0" noProof="0" dirty="0">
              <a:ln>
                <a:noFill/>
              </a:ln>
              <a:solidFill>
                <a:prstClr val="black">
                  <a:tint val="75000"/>
                </a:prstClr>
              </a:solidFill>
              <a:effectLst/>
              <a:uLnTx/>
              <a:uFillTx/>
              <a:latin typeface="Gill Sans MT" panose="020B0502020104020203"/>
              <a:ea typeface="+mn-ea"/>
              <a:cs typeface="+mn-cs"/>
            </a:endParaRPr>
          </a:p>
        </p:txBody>
      </p:sp>
      <p:sp>
        <p:nvSpPr>
          <p:cNvPr id="5" name="Footer Placeholder 4">
            <a:extLst>
              <a:ext uri="{FF2B5EF4-FFF2-40B4-BE49-F238E27FC236}">
                <a16:creationId xmlns:a16="http://schemas.microsoft.com/office/drawing/2014/main" id="{5E311FF8-239D-433A-A075-3E1807260DA7}"/>
              </a:ext>
            </a:extLst>
          </p:cNvPr>
          <p:cNvSpPr>
            <a:spLocks noGrp="1"/>
          </p:cNvSpPr>
          <p:nvPr>
            <p:ph type="ftr" sz="quarter" idx="11"/>
          </p:nvPr>
        </p:nvSpPr>
        <p:spPr/>
        <p:txBody>
          <a:bodyPr/>
          <a:lstStyle>
            <a:lvl1pPr>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6" name="Slide Number Placeholder 5">
            <a:extLst>
              <a:ext uri="{FF2B5EF4-FFF2-40B4-BE49-F238E27FC236}">
                <a16:creationId xmlns:a16="http://schemas.microsoft.com/office/drawing/2014/main" id="{AD6DB516-A2DE-4CB8-BE16-4B52936F82C3}"/>
              </a:ext>
            </a:extLst>
          </p:cNvPr>
          <p:cNvSpPr>
            <a:spLocks noGrp="1"/>
          </p:cNvSpPr>
          <p:nvPr>
            <p:ph type="sldNum" sz="quarter" idx="12"/>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6228F272-2201-480F-9AEE-7A550FF615B9}"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‹N°›</a:t>
            </a:fld>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4230899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7_1_">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170EA1-75B7-40EA-BB56-D7C36726307F}"/>
              </a:ext>
            </a:extLst>
          </p:cNvPr>
          <p:cNvSpPr>
            <a:spLocks noGrp="1"/>
          </p:cNvSpPr>
          <p:nvPr>
            <p:ph type="title"/>
          </p:nvPr>
        </p:nvSpPr>
        <p:spPr/>
        <p:txBody>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13DC472C-5C8E-45E5-8CF3-C1A28A1674CA}"/>
              </a:ext>
            </a:extLst>
          </p:cNvPr>
          <p:cNvSpPr>
            <a:spLocks noGrp="1"/>
          </p:cNvSpPr>
          <p:nvPr>
            <p:ph type="body"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Date Placeholder 3">
            <a:extLst>
              <a:ext uri="{FF2B5EF4-FFF2-40B4-BE49-F238E27FC236}">
                <a16:creationId xmlns:a16="http://schemas.microsoft.com/office/drawing/2014/main" id="{55B2BFEB-3365-48E5-BF69-72129AB0639C}"/>
              </a:ext>
            </a:extLst>
          </p:cNvPr>
          <p:cNvSpPr>
            <a:spLocks noGrp="1"/>
          </p:cNvSpPr>
          <p:nvPr>
            <p:ph type="dt" sz="half" idx="10"/>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935D1E26-E2D9-42BC-91E2-06F88FBD77D5}"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6/23/2022</a:t>
            </a:fld>
            <a:endParaRPr kumimoji="0" lang="en-US" sz="1000" b="0" i="0" u="none" strike="noStrike" kern="1200" cap="none" spc="0" normalizeH="0" baseline="0" noProof="0" dirty="0">
              <a:ln>
                <a:noFill/>
              </a:ln>
              <a:solidFill>
                <a:prstClr val="black">
                  <a:tint val="75000"/>
                </a:prstClr>
              </a:solidFill>
              <a:effectLst/>
              <a:uLnTx/>
              <a:uFillTx/>
              <a:latin typeface="Gill Sans MT" panose="020B0502020104020203"/>
              <a:ea typeface="+mn-ea"/>
              <a:cs typeface="+mn-cs"/>
            </a:endParaRPr>
          </a:p>
        </p:txBody>
      </p:sp>
      <p:sp>
        <p:nvSpPr>
          <p:cNvPr id="5" name="Footer Placeholder 4">
            <a:extLst>
              <a:ext uri="{FF2B5EF4-FFF2-40B4-BE49-F238E27FC236}">
                <a16:creationId xmlns:a16="http://schemas.microsoft.com/office/drawing/2014/main" id="{5E311FF8-239D-433A-A075-3E1807260DA7}"/>
              </a:ext>
            </a:extLst>
          </p:cNvPr>
          <p:cNvSpPr>
            <a:spLocks noGrp="1"/>
          </p:cNvSpPr>
          <p:nvPr>
            <p:ph type="ftr" sz="quarter" idx="11"/>
          </p:nvPr>
        </p:nvSpPr>
        <p:spPr/>
        <p:txBody>
          <a:bodyPr/>
          <a:lstStyle>
            <a:lvl1pPr>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6" name="Slide Number Placeholder 5">
            <a:extLst>
              <a:ext uri="{FF2B5EF4-FFF2-40B4-BE49-F238E27FC236}">
                <a16:creationId xmlns:a16="http://schemas.microsoft.com/office/drawing/2014/main" id="{AD6DB516-A2DE-4CB8-BE16-4B52936F82C3}"/>
              </a:ext>
            </a:extLst>
          </p:cNvPr>
          <p:cNvSpPr>
            <a:spLocks noGrp="1"/>
          </p:cNvSpPr>
          <p:nvPr>
            <p:ph type="sldNum" sz="quarter" idx="12"/>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6ADF008C-E389-490E-8F35-378241EA2C28}"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‹N°›</a:t>
            </a:fld>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0394827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8_1_">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FF0725-672F-487B-ADAE-35432A7BA415}"/>
              </a:ext>
            </a:extLst>
          </p:cNvPr>
          <p:cNvSpPr>
            <a:spLocks noGrp="1"/>
          </p:cNvSpPr>
          <p:nvPr>
            <p:ph type="title"/>
          </p:nvPr>
        </p:nvSpPr>
        <p:spPr/>
        <p:txBody>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93F7D917-0590-478A-8EC8-F5F4BDCA259A}"/>
              </a:ext>
            </a:extLst>
          </p:cNvPr>
          <p:cNvSpPr>
            <a:spLocks noGrp="1"/>
          </p:cNvSpPr>
          <p:nvPr>
            <p:ph type="body"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Date Placeholder 3">
            <a:extLst>
              <a:ext uri="{FF2B5EF4-FFF2-40B4-BE49-F238E27FC236}">
                <a16:creationId xmlns:a16="http://schemas.microsoft.com/office/drawing/2014/main" id="{55B2BFEB-3365-48E5-BF69-72129AB0639C}"/>
              </a:ext>
            </a:extLst>
          </p:cNvPr>
          <p:cNvSpPr>
            <a:spLocks noGrp="1"/>
          </p:cNvSpPr>
          <p:nvPr>
            <p:ph type="dt" sz="half" idx="10"/>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9917A278-7F28-4CAB-AF8A-EEF3E09A59A1}"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6/23/2022</a:t>
            </a:fld>
            <a:endParaRPr kumimoji="0" lang="en-US" sz="1000" b="0" i="0" u="none" strike="noStrike" kern="1200" cap="none" spc="0" normalizeH="0" baseline="0" noProof="0" dirty="0">
              <a:ln>
                <a:noFill/>
              </a:ln>
              <a:solidFill>
                <a:prstClr val="black">
                  <a:tint val="75000"/>
                </a:prstClr>
              </a:solidFill>
              <a:effectLst/>
              <a:uLnTx/>
              <a:uFillTx/>
              <a:latin typeface="Gill Sans MT" panose="020B0502020104020203"/>
              <a:ea typeface="+mn-ea"/>
              <a:cs typeface="+mn-cs"/>
            </a:endParaRPr>
          </a:p>
        </p:txBody>
      </p:sp>
      <p:sp>
        <p:nvSpPr>
          <p:cNvPr id="5" name="Footer Placeholder 4">
            <a:extLst>
              <a:ext uri="{FF2B5EF4-FFF2-40B4-BE49-F238E27FC236}">
                <a16:creationId xmlns:a16="http://schemas.microsoft.com/office/drawing/2014/main" id="{5E311FF8-239D-433A-A075-3E1807260DA7}"/>
              </a:ext>
            </a:extLst>
          </p:cNvPr>
          <p:cNvSpPr>
            <a:spLocks noGrp="1"/>
          </p:cNvSpPr>
          <p:nvPr>
            <p:ph type="ftr" sz="quarter" idx="11"/>
          </p:nvPr>
        </p:nvSpPr>
        <p:spPr/>
        <p:txBody>
          <a:bodyPr/>
          <a:lstStyle>
            <a:lvl1pPr>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6" name="Slide Number Placeholder 5">
            <a:extLst>
              <a:ext uri="{FF2B5EF4-FFF2-40B4-BE49-F238E27FC236}">
                <a16:creationId xmlns:a16="http://schemas.microsoft.com/office/drawing/2014/main" id="{AD6DB516-A2DE-4CB8-BE16-4B52936F82C3}"/>
              </a:ext>
            </a:extLst>
          </p:cNvPr>
          <p:cNvSpPr>
            <a:spLocks noGrp="1"/>
          </p:cNvSpPr>
          <p:nvPr>
            <p:ph type="sldNum" sz="quarter" idx="12"/>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10926945-7F7D-4ECC-9DF5-6237F16B1B48}"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‹N°›</a:t>
            </a:fld>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6328679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9_1_">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528E50-2305-430C-A4EE-1CAC6189110D}"/>
              </a:ext>
            </a:extLst>
          </p:cNvPr>
          <p:cNvSpPr>
            <a:spLocks noGrp="1"/>
          </p:cNvSpPr>
          <p:nvPr>
            <p:ph type="title"/>
          </p:nvPr>
        </p:nvSpPr>
        <p:spPr/>
        <p:txBody>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8C2BFDA5-8514-4FC1-BACB-252EA78E4C64}"/>
              </a:ext>
            </a:extLst>
          </p:cNvPr>
          <p:cNvSpPr>
            <a:spLocks noGrp="1"/>
          </p:cNvSpPr>
          <p:nvPr>
            <p:ph type="body"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Date Placeholder 3">
            <a:extLst>
              <a:ext uri="{FF2B5EF4-FFF2-40B4-BE49-F238E27FC236}">
                <a16:creationId xmlns:a16="http://schemas.microsoft.com/office/drawing/2014/main" id="{55B2BFEB-3365-48E5-BF69-72129AB0639C}"/>
              </a:ext>
            </a:extLst>
          </p:cNvPr>
          <p:cNvSpPr>
            <a:spLocks noGrp="1"/>
          </p:cNvSpPr>
          <p:nvPr>
            <p:ph type="dt" sz="half" idx="10"/>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FB5D88F0-5F8D-40C8-9DB4-3A41CDD75EB2}"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6/23/2022</a:t>
            </a:fld>
            <a:endParaRPr kumimoji="0" lang="en-US" sz="1000" b="0" i="0" u="none" strike="noStrike" kern="1200" cap="none" spc="0" normalizeH="0" baseline="0" noProof="0" dirty="0">
              <a:ln>
                <a:noFill/>
              </a:ln>
              <a:solidFill>
                <a:prstClr val="black">
                  <a:tint val="75000"/>
                </a:prstClr>
              </a:solidFill>
              <a:effectLst/>
              <a:uLnTx/>
              <a:uFillTx/>
              <a:latin typeface="Gill Sans MT" panose="020B0502020104020203"/>
              <a:ea typeface="+mn-ea"/>
              <a:cs typeface="+mn-cs"/>
            </a:endParaRPr>
          </a:p>
        </p:txBody>
      </p:sp>
      <p:sp>
        <p:nvSpPr>
          <p:cNvPr id="5" name="Footer Placeholder 4">
            <a:extLst>
              <a:ext uri="{FF2B5EF4-FFF2-40B4-BE49-F238E27FC236}">
                <a16:creationId xmlns:a16="http://schemas.microsoft.com/office/drawing/2014/main" id="{5E311FF8-239D-433A-A075-3E1807260DA7}"/>
              </a:ext>
            </a:extLst>
          </p:cNvPr>
          <p:cNvSpPr>
            <a:spLocks noGrp="1"/>
          </p:cNvSpPr>
          <p:nvPr>
            <p:ph type="ftr" sz="quarter" idx="11"/>
          </p:nvPr>
        </p:nvSpPr>
        <p:spPr/>
        <p:txBody>
          <a:bodyPr/>
          <a:lstStyle>
            <a:lvl1pPr>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6" name="Slide Number Placeholder 5">
            <a:extLst>
              <a:ext uri="{FF2B5EF4-FFF2-40B4-BE49-F238E27FC236}">
                <a16:creationId xmlns:a16="http://schemas.microsoft.com/office/drawing/2014/main" id="{AD6DB516-A2DE-4CB8-BE16-4B52936F82C3}"/>
              </a:ext>
            </a:extLst>
          </p:cNvPr>
          <p:cNvSpPr>
            <a:spLocks noGrp="1"/>
          </p:cNvSpPr>
          <p:nvPr>
            <p:ph type="sldNum" sz="quarter" idx="12"/>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D5C4EB3F-31FC-4234-97F7-8472015198EB}"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‹N°›</a:t>
            </a:fld>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7900949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10_1_">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13F07D-37CD-4C65-AF8A-70CD5E085F29}"/>
              </a:ext>
            </a:extLst>
          </p:cNvPr>
          <p:cNvSpPr>
            <a:spLocks noGrp="1"/>
          </p:cNvSpPr>
          <p:nvPr>
            <p:ph type="title"/>
          </p:nvPr>
        </p:nvSpPr>
        <p:spPr/>
        <p:txBody>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FA66D809-78AF-4732-8A5A-A099FE34A4D5}"/>
              </a:ext>
            </a:extLst>
          </p:cNvPr>
          <p:cNvSpPr>
            <a:spLocks noGrp="1"/>
          </p:cNvSpPr>
          <p:nvPr>
            <p:ph type="body"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Date Placeholder 3">
            <a:extLst>
              <a:ext uri="{FF2B5EF4-FFF2-40B4-BE49-F238E27FC236}">
                <a16:creationId xmlns:a16="http://schemas.microsoft.com/office/drawing/2014/main" id="{55B2BFEB-3365-48E5-BF69-72129AB0639C}"/>
              </a:ext>
            </a:extLst>
          </p:cNvPr>
          <p:cNvSpPr>
            <a:spLocks noGrp="1"/>
          </p:cNvSpPr>
          <p:nvPr>
            <p:ph type="dt" sz="half" idx="10"/>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90D5A132-B7B3-4E77-8D2B-22E91EB68AFB}"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6/23/2022</a:t>
            </a:fld>
            <a:endParaRPr kumimoji="0" lang="en-US" sz="1000" b="0" i="0" u="none" strike="noStrike" kern="1200" cap="none" spc="0" normalizeH="0" baseline="0" noProof="0" dirty="0">
              <a:ln>
                <a:noFill/>
              </a:ln>
              <a:solidFill>
                <a:prstClr val="black">
                  <a:tint val="75000"/>
                </a:prstClr>
              </a:solidFill>
              <a:effectLst/>
              <a:uLnTx/>
              <a:uFillTx/>
              <a:latin typeface="Gill Sans MT" panose="020B0502020104020203"/>
              <a:ea typeface="+mn-ea"/>
              <a:cs typeface="+mn-cs"/>
            </a:endParaRPr>
          </a:p>
        </p:txBody>
      </p:sp>
      <p:sp>
        <p:nvSpPr>
          <p:cNvPr id="5" name="Footer Placeholder 4">
            <a:extLst>
              <a:ext uri="{FF2B5EF4-FFF2-40B4-BE49-F238E27FC236}">
                <a16:creationId xmlns:a16="http://schemas.microsoft.com/office/drawing/2014/main" id="{5E311FF8-239D-433A-A075-3E1807260DA7}"/>
              </a:ext>
            </a:extLst>
          </p:cNvPr>
          <p:cNvSpPr>
            <a:spLocks noGrp="1"/>
          </p:cNvSpPr>
          <p:nvPr>
            <p:ph type="ftr" sz="quarter" idx="11"/>
          </p:nvPr>
        </p:nvSpPr>
        <p:spPr/>
        <p:txBody>
          <a:bodyPr/>
          <a:lstStyle>
            <a:lvl1pPr>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6" name="Slide Number Placeholder 5">
            <a:extLst>
              <a:ext uri="{FF2B5EF4-FFF2-40B4-BE49-F238E27FC236}">
                <a16:creationId xmlns:a16="http://schemas.microsoft.com/office/drawing/2014/main" id="{AD6DB516-A2DE-4CB8-BE16-4B52936F82C3}"/>
              </a:ext>
            </a:extLst>
          </p:cNvPr>
          <p:cNvSpPr>
            <a:spLocks noGrp="1"/>
          </p:cNvSpPr>
          <p:nvPr>
            <p:ph type="sldNum" sz="quarter" idx="12"/>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AE555F6B-00BA-49D5-B69F-AF3D035353C1}"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‹N°›</a:t>
            </a:fld>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016034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D59541-2B33-4389-A704-D5B85D5F6EB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M"/>
          </a:p>
        </p:txBody>
      </p:sp>
      <p:sp>
        <p:nvSpPr>
          <p:cNvPr id="3" name="Espace réservé pour une image  2">
            <a:extLst>
              <a:ext uri="{FF2B5EF4-FFF2-40B4-BE49-F238E27FC236}">
                <a16:creationId xmlns:a16="http://schemas.microsoft.com/office/drawing/2014/main" id="{DABFED55-80B6-403E-A244-339853262E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M" dirty="0"/>
          </a:p>
        </p:txBody>
      </p:sp>
      <p:sp>
        <p:nvSpPr>
          <p:cNvPr id="4" name="Espace réservé du texte 3">
            <a:extLst>
              <a:ext uri="{FF2B5EF4-FFF2-40B4-BE49-F238E27FC236}">
                <a16:creationId xmlns:a16="http://schemas.microsoft.com/office/drawing/2014/main" id="{F675E5BC-EAB6-4515-8993-3817AB691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F9A57B28-7117-478D-BBD9-09D9CFE80160}"/>
              </a:ext>
            </a:extLst>
          </p:cNvPr>
          <p:cNvSpPr>
            <a:spLocks noGrp="1"/>
          </p:cNvSpPr>
          <p:nvPr>
            <p:ph type="dt" sz="half" idx="10"/>
          </p:nvPr>
        </p:nvSpPr>
        <p:spPr/>
        <p:txBody>
          <a:bodyPr/>
          <a:lstStyle/>
          <a:p>
            <a:fld id="{E86EAF0E-83EA-4B66-B1DB-5517274977DF}" type="datetimeFigureOut">
              <a:rPr lang="fr-CM" smtClean="0"/>
              <a:t>23/06/2022</a:t>
            </a:fld>
            <a:endParaRPr lang="fr-CM" dirty="0"/>
          </a:p>
        </p:txBody>
      </p:sp>
      <p:sp>
        <p:nvSpPr>
          <p:cNvPr id="6" name="Espace réservé du pied de page 5">
            <a:extLst>
              <a:ext uri="{FF2B5EF4-FFF2-40B4-BE49-F238E27FC236}">
                <a16:creationId xmlns:a16="http://schemas.microsoft.com/office/drawing/2014/main" id="{64E75B04-DF39-4371-87EB-3D29FE7DD745}"/>
              </a:ext>
            </a:extLst>
          </p:cNvPr>
          <p:cNvSpPr>
            <a:spLocks noGrp="1"/>
          </p:cNvSpPr>
          <p:nvPr>
            <p:ph type="ftr" sz="quarter" idx="11"/>
          </p:nvPr>
        </p:nvSpPr>
        <p:spPr/>
        <p:txBody>
          <a:bodyPr/>
          <a:lstStyle/>
          <a:p>
            <a:endParaRPr lang="fr-CM" dirty="0"/>
          </a:p>
        </p:txBody>
      </p:sp>
      <p:sp>
        <p:nvSpPr>
          <p:cNvPr id="7" name="Espace réservé du numéro de diapositive 6">
            <a:extLst>
              <a:ext uri="{FF2B5EF4-FFF2-40B4-BE49-F238E27FC236}">
                <a16:creationId xmlns:a16="http://schemas.microsoft.com/office/drawing/2014/main" id="{AA3FCE7E-4A6F-4D54-86A9-62023303FF8E}"/>
              </a:ext>
            </a:extLst>
          </p:cNvPr>
          <p:cNvSpPr>
            <a:spLocks noGrp="1"/>
          </p:cNvSpPr>
          <p:nvPr>
            <p:ph type="sldNum" sz="quarter" idx="12"/>
          </p:nvPr>
        </p:nvSpPr>
        <p:spPr/>
        <p:txBody>
          <a:bodyPr/>
          <a:lstStyle/>
          <a:p>
            <a:fld id="{8D6D632F-ABED-4E98-85DD-84A7A27501E3}" type="slidenum">
              <a:rPr lang="fr-CM" smtClean="0"/>
              <a:t>‹N°›</a:t>
            </a:fld>
            <a:endParaRPr lang="fr-CM" dirty="0"/>
          </a:p>
        </p:txBody>
      </p:sp>
    </p:spTree>
    <p:extLst>
      <p:ext uri="{BB962C8B-B14F-4D97-AF65-F5344CB8AC3E}">
        <p14:creationId xmlns:p14="http://schemas.microsoft.com/office/powerpoint/2010/main" val="7715617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11_1_">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D16C17-FC8A-424F-8352-8F10C252DEF9}"/>
              </a:ext>
            </a:extLst>
          </p:cNvPr>
          <p:cNvSpPr>
            <a:spLocks noGrp="1"/>
          </p:cNvSpPr>
          <p:nvPr>
            <p:ph type="title"/>
          </p:nvPr>
        </p:nvSpPr>
        <p:spPr/>
        <p:txBody>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5776DF47-50E5-4AB5-B4AD-97625528293A}"/>
              </a:ext>
            </a:extLst>
          </p:cNvPr>
          <p:cNvSpPr>
            <a:spLocks noGrp="1"/>
          </p:cNvSpPr>
          <p:nvPr>
            <p:ph type="body"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Date Placeholder 3">
            <a:extLst>
              <a:ext uri="{FF2B5EF4-FFF2-40B4-BE49-F238E27FC236}">
                <a16:creationId xmlns:a16="http://schemas.microsoft.com/office/drawing/2014/main" id="{55B2BFEB-3365-48E5-BF69-72129AB0639C}"/>
              </a:ext>
            </a:extLst>
          </p:cNvPr>
          <p:cNvSpPr>
            <a:spLocks noGrp="1"/>
          </p:cNvSpPr>
          <p:nvPr>
            <p:ph type="dt" sz="half" idx="10"/>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3620F952-7A10-450C-955C-429A2AB2979D}"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6/23/2022</a:t>
            </a:fld>
            <a:endParaRPr kumimoji="0" lang="en-US" sz="1000" b="0" i="0" u="none" strike="noStrike" kern="1200" cap="none" spc="0" normalizeH="0" baseline="0" noProof="0" dirty="0">
              <a:ln>
                <a:noFill/>
              </a:ln>
              <a:solidFill>
                <a:prstClr val="black">
                  <a:tint val="75000"/>
                </a:prstClr>
              </a:solidFill>
              <a:effectLst/>
              <a:uLnTx/>
              <a:uFillTx/>
              <a:latin typeface="Gill Sans MT" panose="020B0502020104020203"/>
              <a:ea typeface="+mn-ea"/>
              <a:cs typeface="+mn-cs"/>
            </a:endParaRPr>
          </a:p>
        </p:txBody>
      </p:sp>
      <p:sp>
        <p:nvSpPr>
          <p:cNvPr id="5" name="Footer Placeholder 4">
            <a:extLst>
              <a:ext uri="{FF2B5EF4-FFF2-40B4-BE49-F238E27FC236}">
                <a16:creationId xmlns:a16="http://schemas.microsoft.com/office/drawing/2014/main" id="{5E311FF8-239D-433A-A075-3E1807260DA7}"/>
              </a:ext>
            </a:extLst>
          </p:cNvPr>
          <p:cNvSpPr>
            <a:spLocks noGrp="1"/>
          </p:cNvSpPr>
          <p:nvPr>
            <p:ph type="ftr" sz="quarter" idx="11"/>
          </p:nvPr>
        </p:nvSpPr>
        <p:spPr/>
        <p:txBody>
          <a:bodyPr/>
          <a:lstStyle>
            <a:lvl1pPr>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6" name="Slide Number Placeholder 5">
            <a:extLst>
              <a:ext uri="{FF2B5EF4-FFF2-40B4-BE49-F238E27FC236}">
                <a16:creationId xmlns:a16="http://schemas.microsoft.com/office/drawing/2014/main" id="{AD6DB516-A2DE-4CB8-BE16-4B52936F82C3}"/>
              </a:ext>
            </a:extLst>
          </p:cNvPr>
          <p:cNvSpPr>
            <a:spLocks noGrp="1"/>
          </p:cNvSpPr>
          <p:nvPr>
            <p:ph type="sldNum" sz="quarter" idx="12"/>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2EF39BD6-3F9B-4BB6-8F9C-4F4BEB3EF150}"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‹N°›</a:t>
            </a:fld>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6331986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12_1_">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7A555A-73FC-49DF-9F9D-B6389694B273}"/>
              </a:ext>
            </a:extLst>
          </p:cNvPr>
          <p:cNvSpPr>
            <a:spLocks noGrp="1"/>
          </p:cNvSpPr>
          <p:nvPr>
            <p:ph type="title"/>
          </p:nvPr>
        </p:nvSpPr>
        <p:spPr/>
        <p:txBody>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02A4683F-2303-4567-9F0B-AB1A9F07D7FC}"/>
              </a:ext>
            </a:extLst>
          </p:cNvPr>
          <p:cNvSpPr>
            <a:spLocks noGrp="1"/>
          </p:cNvSpPr>
          <p:nvPr>
            <p:ph type="body"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Date Placeholder 3">
            <a:extLst>
              <a:ext uri="{FF2B5EF4-FFF2-40B4-BE49-F238E27FC236}">
                <a16:creationId xmlns:a16="http://schemas.microsoft.com/office/drawing/2014/main" id="{55B2BFEB-3365-48E5-BF69-72129AB0639C}"/>
              </a:ext>
            </a:extLst>
          </p:cNvPr>
          <p:cNvSpPr>
            <a:spLocks noGrp="1"/>
          </p:cNvSpPr>
          <p:nvPr>
            <p:ph type="dt" sz="half" idx="10"/>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5C08F11F-B8F2-4168-8573-0FB22EFF5EF0}"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6/23/2022</a:t>
            </a:fld>
            <a:endParaRPr kumimoji="0" lang="en-US" sz="1000" b="0" i="0" u="none" strike="noStrike" kern="1200" cap="none" spc="0" normalizeH="0" baseline="0" noProof="0" dirty="0">
              <a:ln>
                <a:noFill/>
              </a:ln>
              <a:solidFill>
                <a:prstClr val="black">
                  <a:tint val="75000"/>
                </a:prstClr>
              </a:solidFill>
              <a:effectLst/>
              <a:uLnTx/>
              <a:uFillTx/>
              <a:latin typeface="Gill Sans MT" panose="020B0502020104020203"/>
              <a:ea typeface="+mn-ea"/>
              <a:cs typeface="+mn-cs"/>
            </a:endParaRPr>
          </a:p>
        </p:txBody>
      </p:sp>
      <p:sp>
        <p:nvSpPr>
          <p:cNvPr id="5" name="Footer Placeholder 4">
            <a:extLst>
              <a:ext uri="{FF2B5EF4-FFF2-40B4-BE49-F238E27FC236}">
                <a16:creationId xmlns:a16="http://schemas.microsoft.com/office/drawing/2014/main" id="{5E311FF8-239D-433A-A075-3E1807260DA7}"/>
              </a:ext>
            </a:extLst>
          </p:cNvPr>
          <p:cNvSpPr>
            <a:spLocks noGrp="1"/>
          </p:cNvSpPr>
          <p:nvPr>
            <p:ph type="ftr" sz="quarter" idx="11"/>
          </p:nvPr>
        </p:nvSpPr>
        <p:spPr/>
        <p:txBody>
          <a:bodyPr/>
          <a:lstStyle>
            <a:lvl1pPr>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6" name="Slide Number Placeholder 5">
            <a:extLst>
              <a:ext uri="{FF2B5EF4-FFF2-40B4-BE49-F238E27FC236}">
                <a16:creationId xmlns:a16="http://schemas.microsoft.com/office/drawing/2014/main" id="{AD6DB516-A2DE-4CB8-BE16-4B52936F82C3}"/>
              </a:ext>
            </a:extLst>
          </p:cNvPr>
          <p:cNvSpPr>
            <a:spLocks noGrp="1"/>
          </p:cNvSpPr>
          <p:nvPr>
            <p:ph type="sldNum" sz="quarter" idx="12"/>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445D9DDD-7410-4A9E-9B41-21FA9960B811}"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‹N°›</a:t>
            </a:fld>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0156411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13_1_">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A460CE-47F0-482F-8468-743E23A60332}"/>
              </a:ext>
            </a:extLst>
          </p:cNvPr>
          <p:cNvSpPr>
            <a:spLocks noGrp="1"/>
          </p:cNvSpPr>
          <p:nvPr>
            <p:ph type="title"/>
          </p:nvPr>
        </p:nvSpPr>
        <p:spPr/>
        <p:txBody>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D683C5AB-F69D-4601-AF18-B050B212B65E}"/>
              </a:ext>
            </a:extLst>
          </p:cNvPr>
          <p:cNvSpPr>
            <a:spLocks noGrp="1"/>
          </p:cNvSpPr>
          <p:nvPr>
            <p:ph type="body"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Date Placeholder 3">
            <a:extLst>
              <a:ext uri="{FF2B5EF4-FFF2-40B4-BE49-F238E27FC236}">
                <a16:creationId xmlns:a16="http://schemas.microsoft.com/office/drawing/2014/main" id="{55B2BFEB-3365-48E5-BF69-72129AB0639C}"/>
              </a:ext>
            </a:extLst>
          </p:cNvPr>
          <p:cNvSpPr>
            <a:spLocks noGrp="1"/>
          </p:cNvSpPr>
          <p:nvPr>
            <p:ph type="dt" sz="half" idx="10"/>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BD8CEB9D-B114-435C-9505-2486FFE967C2}"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6/23/2022</a:t>
            </a:fld>
            <a:endParaRPr kumimoji="0" lang="en-US" sz="1000" b="0" i="0" u="none" strike="noStrike" kern="1200" cap="none" spc="0" normalizeH="0" baseline="0" noProof="0" dirty="0">
              <a:ln>
                <a:noFill/>
              </a:ln>
              <a:solidFill>
                <a:prstClr val="black">
                  <a:tint val="75000"/>
                </a:prstClr>
              </a:solidFill>
              <a:effectLst/>
              <a:uLnTx/>
              <a:uFillTx/>
              <a:latin typeface="Gill Sans MT" panose="020B0502020104020203"/>
              <a:ea typeface="+mn-ea"/>
              <a:cs typeface="+mn-cs"/>
            </a:endParaRPr>
          </a:p>
        </p:txBody>
      </p:sp>
      <p:sp>
        <p:nvSpPr>
          <p:cNvPr id="5" name="Footer Placeholder 4">
            <a:extLst>
              <a:ext uri="{FF2B5EF4-FFF2-40B4-BE49-F238E27FC236}">
                <a16:creationId xmlns:a16="http://schemas.microsoft.com/office/drawing/2014/main" id="{5E311FF8-239D-433A-A075-3E1807260DA7}"/>
              </a:ext>
            </a:extLst>
          </p:cNvPr>
          <p:cNvSpPr>
            <a:spLocks noGrp="1"/>
          </p:cNvSpPr>
          <p:nvPr>
            <p:ph type="ftr" sz="quarter" idx="11"/>
          </p:nvPr>
        </p:nvSpPr>
        <p:spPr/>
        <p:txBody>
          <a:bodyPr/>
          <a:lstStyle>
            <a:lvl1pPr>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6" name="Slide Number Placeholder 5">
            <a:extLst>
              <a:ext uri="{FF2B5EF4-FFF2-40B4-BE49-F238E27FC236}">
                <a16:creationId xmlns:a16="http://schemas.microsoft.com/office/drawing/2014/main" id="{AD6DB516-A2DE-4CB8-BE16-4B52936F82C3}"/>
              </a:ext>
            </a:extLst>
          </p:cNvPr>
          <p:cNvSpPr>
            <a:spLocks noGrp="1"/>
          </p:cNvSpPr>
          <p:nvPr>
            <p:ph type="sldNum" sz="quarter" idx="12"/>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0FB90016-982C-449C-9564-152966B12BED}"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‹N°›</a:t>
            </a:fld>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4166650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x">
  <p:cSld name="14_1_">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D8CA7F-1C09-4E4B-93F3-8EB88562011B}"/>
              </a:ext>
            </a:extLst>
          </p:cNvPr>
          <p:cNvSpPr>
            <a:spLocks noGrp="1"/>
          </p:cNvSpPr>
          <p:nvPr>
            <p:ph type="title"/>
          </p:nvPr>
        </p:nvSpPr>
        <p:spPr/>
        <p:txBody>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BEF29605-7290-4728-B585-4E80C1EEE518}"/>
              </a:ext>
            </a:extLst>
          </p:cNvPr>
          <p:cNvSpPr>
            <a:spLocks noGrp="1"/>
          </p:cNvSpPr>
          <p:nvPr>
            <p:ph type="body"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Date Placeholder 3">
            <a:extLst>
              <a:ext uri="{FF2B5EF4-FFF2-40B4-BE49-F238E27FC236}">
                <a16:creationId xmlns:a16="http://schemas.microsoft.com/office/drawing/2014/main" id="{55B2BFEB-3365-48E5-BF69-72129AB0639C}"/>
              </a:ext>
            </a:extLst>
          </p:cNvPr>
          <p:cNvSpPr>
            <a:spLocks noGrp="1"/>
          </p:cNvSpPr>
          <p:nvPr>
            <p:ph type="dt" sz="half" idx="10"/>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778AFDFB-4C5D-4B45-B98F-AD6D0061B67F}"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6/23/2022</a:t>
            </a:fld>
            <a:endParaRPr kumimoji="0" lang="en-US" sz="1000" b="0" i="0" u="none" strike="noStrike" kern="1200" cap="none" spc="0" normalizeH="0" baseline="0" noProof="0" dirty="0">
              <a:ln>
                <a:noFill/>
              </a:ln>
              <a:solidFill>
                <a:prstClr val="black">
                  <a:tint val="75000"/>
                </a:prstClr>
              </a:solidFill>
              <a:effectLst/>
              <a:uLnTx/>
              <a:uFillTx/>
              <a:latin typeface="Gill Sans MT" panose="020B0502020104020203"/>
              <a:ea typeface="+mn-ea"/>
              <a:cs typeface="+mn-cs"/>
            </a:endParaRPr>
          </a:p>
        </p:txBody>
      </p:sp>
      <p:sp>
        <p:nvSpPr>
          <p:cNvPr id="5" name="Footer Placeholder 4">
            <a:extLst>
              <a:ext uri="{FF2B5EF4-FFF2-40B4-BE49-F238E27FC236}">
                <a16:creationId xmlns:a16="http://schemas.microsoft.com/office/drawing/2014/main" id="{5E311FF8-239D-433A-A075-3E1807260DA7}"/>
              </a:ext>
            </a:extLst>
          </p:cNvPr>
          <p:cNvSpPr>
            <a:spLocks noGrp="1"/>
          </p:cNvSpPr>
          <p:nvPr>
            <p:ph type="ftr" sz="quarter" idx="11"/>
          </p:nvPr>
        </p:nvSpPr>
        <p:spPr/>
        <p:txBody>
          <a:bodyPr/>
          <a:lstStyle>
            <a:lvl1pPr>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6" name="Slide Number Placeholder 5">
            <a:extLst>
              <a:ext uri="{FF2B5EF4-FFF2-40B4-BE49-F238E27FC236}">
                <a16:creationId xmlns:a16="http://schemas.microsoft.com/office/drawing/2014/main" id="{AD6DB516-A2DE-4CB8-BE16-4B52936F82C3}"/>
              </a:ext>
            </a:extLst>
          </p:cNvPr>
          <p:cNvSpPr>
            <a:spLocks noGrp="1"/>
          </p:cNvSpPr>
          <p:nvPr>
            <p:ph type="sldNum" sz="quarter" idx="12"/>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0AECA19D-775B-4E5A-9EE0-B0A0ADC5B7BB}"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‹N°›</a:t>
            </a:fld>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5695300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x">
  <p:cSld name="15_1_">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49F34B-99A2-4727-8783-8CED99D9BCC9}"/>
              </a:ext>
            </a:extLst>
          </p:cNvPr>
          <p:cNvSpPr>
            <a:spLocks noGrp="1"/>
          </p:cNvSpPr>
          <p:nvPr>
            <p:ph type="title"/>
          </p:nvPr>
        </p:nvSpPr>
        <p:spPr/>
        <p:txBody>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E2AC9066-46B2-4E82-9549-2090C4A09058}"/>
              </a:ext>
            </a:extLst>
          </p:cNvPr>
          <p:cNvSpPr>
            <a:spLocks noGrp="1"/>
          </p:cNvSpPr>
          <p:nvPr>
            <p:ph type="body"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Date Placeholder 3">
            <a:extLst>
              <a:ext uri="{FF2B5EF4-FFF2-40B4-BE49-F238E27FC236}">
                <a16:creationId xmlns:a16="http://schemas.microsoft.com/office/drawing/2014/main" id="{55B2BFEB-3365-48E5-BF69-72129AB0639C}"/>
              </a:ext>
            </a:extLst>
          </p:cNvPr>
          <p:cNvSpPr>
            <a:spLocks noGrp="1"/>
          </p:cNvSpPr>
          <p:nvPr>
            <p:ph type="dt" sz="half" idx="10"/>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18E5F72F-1676-469D-8668-23A4A3515B1C}"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6/23/2022</a:t>
            </a:fld>
            <a:endParaRPr kumimoji="0" lang="en-US" sz="1000" b="0" i="0" u="none" strike="noStrike" kern="1200" cap="none" spc="0" normalizeH="0" baseline="0" noProof="0" dirty="0">
              <a:ln>
                <a:noFill/>
              </a:ln>
              <a:solidFill>
                <a:prstClr val="black">
                  <a:tint val="75000"/>
                </a:prstClr>
              </a:solidFill>
              <a:effectLst/>
              <a:uLnTx/>
              <a:uFillTx/>
              <a:latin typeface="Gill Sans MT" panose="020B0502020104020203"/>
              <a:ea typeface="+mn-ea"/>
              <a:cs typeface="+mn-cs"/>
            </a:endParaRPr>
          </a:p>
        </p:txBody>
      </p:sp>
      <p:sp>
        <p:nvSpPr>
          <p:cNvPr id="5" name="Footer Placeholder 4">
            <a:extLst>
              <a:ext uri="{FF2B5EF4-FFF2-40B4-BE49-F238E27FC236}">
                <a16:creationId xmlns:a16="http://schemas.microsoft.com/office/drawing/2014/main" id="{5E311FF8-239D-433A-A075-3E1807260DA7}"/>
              </a:ext>
            </a:extLst>
          </p:cNvPr>
          <p:cNvSpPr>
            <a:spLocks noGrp="1"/>
          </p:cNvSpPr>
          <p:nvPr>
            <p:ph type="ftr" sz="quarter" idx="11"/>
          </p:nvPr>
        </p:nvSpPr>
        <p:spPr/>
        <p:txBody>
          <a:bodyPr/>
          <a:lstStyle>
            <a:lvl1pPr>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6" name="Slide Number Placeholder 5">
            <a:extLst>
              <a:ext uri="{FF2B5EF4-FFF2-40B4-BE49-F238E27FC236}">
                <a16:creationId xmlns:a16="http://schemas.microsoft.com/office/drawing/2014/main" id="{AD6DB516-A2DE-4CB8-BE16-4B52936F82C3}"/>
              </a:ext>
            </a:extLst>
          </p:cNvPr>
          <p:cNvSpPr>
            <a:spLocks noGrp="1"/>
          </p:cNvSpPr>
          <p:nvPr>
            <p:ph type="sldNum" sz="quarter" idx="12"/>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6878D3C1-FDC2-4D65-8D0E-BE4E05631226}"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‹N°›</a:t>
            </a:fld>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2621246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
  <p:cSld name="16_1_">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7E3870-B768-43B2-9369-6EFD9562D323}"/>
              </a:ext>
            </a:extLst>
          </p:cNvPr>
          <p:cNvSpPr>
            <a:spLocks noGrp="1"/>
          </p:cNvSpPr>
          <p:nvPr>
            <p:ph type="title"/>
          </p:nvPr>
        </p:nvSpPr>
        <p:spPr/>
        <p:txBody>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00BC7D65-5D57-4C82-863A-3393B2FF8C4B}"/>
              </a:ext>
            </a:extLst>
          </p:cNvPr>
          <p:cNvSpPr>
            <a:spLocks noGrp="1"/>
          </p:cNvSpPr>
          <p:nvPr>
            <p:ph type="body"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Date Placeholder 3">
            <a:extLst>
              <a:ext uri="{FF2B5EF4-FFF2-40B4-BE49-F238E27FC236}">
                <a16:creationId xmlns:a16="http://schemas.microsoft.com/office/drawing/2014/main" id="{55B2BFEB-3365-48E5-BF69-72129AB0639C}"/>
              </a:ext>
            </a:extLst>
          </p:cNvPr>
          <p:cNvSpPr>
            <a:spLocks noGrp="1"/>
          </p:cNvSpPr>
          <p:nvPr>
            <p:ph type="dt" sz="half" idx="10"/>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A9AFB70E-F3C3-4C39-907B-277C0F5F8F21}"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6/23/2022</a:t>
            </a:fld>
            <a:endParaRPr kumimoji="0" lang="en-US" sz="1000" b="0" i="0" u="none" strike="noStrike" kern="1200" cap="none" spc="0" normalizeH="0" baseline="0" noProof="0" dirty="0">
              <a:ln>
                <a:noFill/>
              </a:ln>
              <a:solidFill>
                <a:prstClr val="black">
                  <a:tint val="75000"/>
                </a:prstClr>
              </a:solidFill>
              <a:effectLst/>
              <a:uLnTx/>
              <a:uFillTx/>
              <a:latin typeface="Gill Sans MT" panose="020B0502020104020203"/>
              <a:ea typeface="+mn-ea"/>
              <a:cs typeface="+mn-cs"/>
            </a:endParaRPr>
          </a:p>
        </p:txBody>
      </p:sp>
      <p:sp>
        <p:nvSpPr>
          <p:cNvPr id="5" name="Footer Placeholder 4">
            <a:extLst>
              <a:ext uri="{FF2B5EF4-FFF2-40B4-BE49-F238E27FC236}">
                <a16:creationId xmlns:a16="http://schemas.microsoft.com/office/drawing/2014/main" id="{5E311FF8-239D-433A-A075-3E1807260DA7}"/>
              </a:ext>
            </a:extLst>
          </p:cNvPr>
          <p:cNvSpPr>
            <a:spLocks noGrp="1"/>
          </p:cNvSpPr>
          <p:nvPr>
            <p:ph type="ftr" sz="quarter" idx="11"/>
          </p:nvPr>
        </p:nvSpPr>
        <p:spPr/>
        <p:txBody>
          <a:bodyPr/>
          <a:lstStyle>
            <a:lvl1pPr>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6" name="Slide Number Placeholder 5">
            <a:extLst>
              <a:ext uri="{FF2B5EF4-FFF2-40B4-BE49-F238E27FC236}">
                <a16:creationId xmlns:a16="http://schemas.microsoft.com/office/drawing/2014/main" id="{AD6DB516-A2DE-4CB8-BE16-4B52936F82C3}"/>
              </a:ext>
            </a:extLst>
          </p:cNvPr>
          <p:cNvSpPr>
            <a:spLocks noGrp="1"/>
          </p:cNvSpPr>
          <p:nvPr>
            <p:ph type="sldNum" sz="quarter" idx="12"/>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CDF6885D-1DA5-4267-8C47-FC99DEC532D9}"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‹N°›</a:t>
            </a:fld>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0324790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17_1_">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62173B-A8FC-4343-9C46-C6BD4CAC3FC5}"/>
              </a:ext>
            </a:extLst>
          </p:cNvPr>
          <p:cNvSpPr>
            <a:spLocks noGrp="1"/>
          </p:cNvSpPr>
          <p:nvPr>
            <p:ph type="title"/>
          </p:nvPr>
        </p:nvSpPr>
        <p:spPr/>
        <p:txBody>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F0C1FAFA-9546-4D32-A0BC-A53A5E4BA931}"/>
              </a:ext>
            </a:extLst>
          </p:cNvPr>
          <p:cNvSpPr>
            <a:spLocks noGrp="1"/>
          </p:cNvSpPr>
          <p:nvPr>
            <p:ph type="body"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Date Placeholder 3">
            <a:extLst>
              <a:ext uri="{FF2B5EF4-FFF2-40B4-BE49-F238E27FC236}">
                <a16:creationId xmlns:a16="http://schemas.microsoft.com/office/drawing/2014/main" id="{55B2BFEB-3365-48E5-BF69-72129AB0639C}"/>
              </a:ext>
            </a:extLst>
          </p:cNvPr>
          <p:cNvSpPr>
            <a:spLocks noGrp="1"/>
          </p:cNvSpPr>
          <p:nvPr>
            <p:ph type="dt" sz="half" idx="10"/>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FE8FDC6A-705A-4AD5-B189-F44B9DB479D5}"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6/23/2022</a:t>
            </a:fld>
            <a:endParaRPr kumimoji="0" lang="en-US" sz="1000" b="0" i="0" u="none" strike="noStrike" kern="1200" cap="none" spc="0" normalizeH="0" baseline="0" noProof="0" dirty="0">
              <a:ln>
                <a:noFill/>
              </a:ln>
              <a:solidFill>
                <a:prstClr val="black">
                  <a:tint val="75000"/>
                </a:prstClr>
              </a:solidFill>
              <a:effectLst/>
              <a:uLnTx/>
              <a:uFillTx/>
              <a:latin typeface="Gill Sans MT" panose="020B0502020104020203"/>
              <a:ea typeface="+mn-ea"/>
              <a:cs typeface="+mn-cs"/>
            </a:endParaRPr>
          </a:p>
        </p:txBody>
      </p:sp>
      <p:sp>
        <p:nvSpPr>
          <p:cNvPr id="5" name="Footer Placeholder 4">
            <a:extLst>
              <a:ext uri="{FF2B5EF4-FFF2-40B4-BE49-F238E27FC236}">
                <a16:creationId xmlns:a16="http://schemas.microsoft.com/office/drawing/2014/main" id="{5E311FF8-239D-433A-A075-3E1807260DA7}"/>
              </a:ext>
            </a:extLst>
          </p:cNvPr>
          <p:cNvSpPr>
            <a:spLocks noGrp="1"/>
          </p:cNvSpPr>
          <p:nvPr>
            <p:ph type="ftr" sz="quarter" idx="11"/>
          </p:nvPr>
        </p:nvSpPr>
        <p:spPr/>
        <p:txBody>
          <a:bodyPr/>
          <a:lstStyle>
            <a:lvl1pPr>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6" name="Slide Number Placeholder 5">
            <a:extLst>
              <a:ext uri="{FF2B5EF4-FFF2-40B4-BE49-F238E27FC236}">
                <a16:creationId xmlns:a16="http://schemas.microsoft.com/office/drawing/2014/main" id="{AD6DB516-A2DE-4CB8-BE16-4B52936F82C3}"/>
              </a:ext>
            </a:extLst>
          </p:cNvPr>
          <p:cNvSpPr>
            <a:spLocks noGrp="1"/>
          </p:cNvSpPr>
          <p:nvPr>
            <p:ph type="sldNum" sz="quarter" idx="12"/>
          </p:nvPr>
        </p:nvSpPr>
        <p:spPr/>
        <p:txBody>
          <a:bodyPr/>
          <a:lstStyle>
            <a:lvl1pPr>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726160B0-46E9-4D22-A601-4A29D4F0EF58}"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‹N°›</a:t>
            </a:fld>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649101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image" Target="../media/image2.jpe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image" Target="../media/image1.jpeg"/><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theme" Target="../theme/theme4.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34" Type="http://schemas.openxmlformats.org/officeDocument/2006/relationships/image" Target="../media/image2.jpeg"/><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33" Type="http://schemas.openxmlformats.org/officeDocument/2006/relationships/image" Target="../media/image1.jpeg"/><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29" Type="http://schemas.openxmlformats.org/officeDocument/2006/relationships/slideLayout" Target="../slideLayouts/slideLayout94.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32" Type="http://schemas.openxmlformats.org/officeDocument/2006/relationships/theme" Target="../theme/theme5.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slideLayout" Target="../slideLayouts/slideLayout93.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31" Type="http://schemas.openxmlformats.org/officeDocument/2006/relationships/slideLayout" Target="../slideLayouts/slideLayout96.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 Id="rId30"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BCE94AB-C1C7-49E7-9E20-E27854A4E0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EE6144C9-02CB-4F9E-8F76-25C27829B5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Espace réservé de la date 3">
            <a:extLst>
              <a:ext uri="{FF2B5EF4-FFF2-40B4-BE49-F238E27FC236}">
                <a16:creationId xmlns:a16="http://schemas.microsoft.com/office/drawing/2014/main" id="{64D1ED75-D793-4168-9345-D2E3052659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6EAF0E-83EA-4B66-B1DB-5517274977DF}" type="datetimeFigureOut">
              <a:rPr lang="fr-CM" smtClean="0"/>
              <a:t>23/06/2022</a:t>
            </a:fld>
            <a:endParaRPr lang="fr-CM" dirty="0"/>
          </a:p>
        </p:txBody>
      </p:sp>
      <p:sp>
        <p:nvSpPr>
          <p:cNvPr id="5" name="Espace réservé du pied de page 4">
            <a:extLst>
              <a:ext uri="{FF2B5EF4-FFF2-40B4-BE49-F238E27FC236}">
                <a16:creationId xmlns:a16="http://schemas.microsoft.com/office/drawing/2014/main" id="{4F631E88-54FD-4574-8842-537F804B5C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M" dirty="0"/>
          </a:p>
        </p:txBody>
      </p:sp>
      <p:sp>
        <p:nvSpPr>
          <p:cNvPr id="6" name="Espace réservé du numéro de diapositive 5">
            <a:extLst>
              <a:ext uri="{FF2B5EF4-FFF2-40B4-BE49-F238E27FC236}">
                <a16:creationId xmlns:a16="http://schemas.microsoft.com/office/drawing/2014/main" id="{BCF3D93D-981A-45DD-BBC1-3086168E4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D632F-ABED-4E98-85DD-84A7A27501E3}" type="slidenum">
              <a:rPr lang="fr-CM" smtClean="0"/>
              <a:t>‹N°›</a:t>
            </a:fld>
            <a:endParaRPr lang="fr-CM" dirty="0"/>
          </a:p>
        </p:txBody>
      </p:sp>
    </p:spTree>
    <p:extLst>
      <p:ext uri="{BB962C8B-B14F-4D97-AF65-F5344CB8AC3E}">
        <p14:creationId xmlns:p14="http://schemas.microsoft.com/office/powerpoint/2010/main" val="467057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PlaceHolder 1"/>
          <p:cNvSpPr>
            <a:spLocks noGrp="1"/>
          </p:cNvSpPr>
          <p:nvPr>
            <p:ph type="title"/>
          </p:nvPr>
        </p:nvSpPr>
        <p:spPr bwMode="auto">
          <a:xfrm>
            <a:off x="1352551" y="404159"/>
            <a:ext cx="9410700" cy="114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a:t>Click to edit the title text format</a:t>
            </a:r>
          </a:p>
        </p:txBody>
      </p:sp>
      <p:sp>
        <p:nvSpPr>
          <p:cNvPr id="917" name="PlaceHolder 2"/>
          <p:cNvSpPr>
            <a:spLocks noGrp="1"/>
          </p:cNvSpPr>
          <p:nvPr>
            <p:ph type="body"/>
          </p:nvPr>
        </p:nvSpPr>
        <p:spPr>
          <a:xfrm>
            <a:off x="1390651" y="1599707"/>
            <a:ext cx="9410700" cy="4524037"/>
          </a:xfrm>
          <a:prstGeom prst="rect">
            <a:avLst/>
          </a:prstGeom>
        </p:spPr>
        <p:txBody>
          <a:bodyPr lIns="0" tIns="0" rIns="0" bIns="0">
            <a:normAutofit/>
          </a:bodyPr>
          <a:lstStyle/>
          <a:p>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p:txBody>
      </p:sp>
    </p:spTree>
    <p:extLst>
      <p:ext uri="{BB962C8B-B14F-4D97-AF65-F5344CB8AC3E}">
        <p14:creationId xmlns:p14="http://schemas.microsoft.com/office/powerpoint/2010/main" val="3309752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lnSpc>
          <a:spcPct val="90000"/>
        </a:lnSpc>
        <a:spcBef>
          <a:spcPct val="0"/>
        </a:spcBef>
        <a:spcAft>
          <a:spcPct val="0"/>
        </a:spcAft>
        <a:defRPr sz="5865" kern="1200">
          <a:solidFill>
            <a:schemeClr val="tx1"/>
          </a:solidFill>
          <a:latin typeface="+mj-lt"/>
          <a:ea typeface="+mj-ea"/>
          <a:cs typeface="+mj-cs"/>
        </a:defRPr>
      </a:lvl1pPr>
      <a:lvl2pPr algn="l" rtl="0" eaLnBrk="0" fontAlgn="base" hangingPunct="0">
        <a:lnSpc>
          <a:spcPct val="90000"/>
        </a:lnSpc>
        <a:spcBef>
          <a:spcPct val="0"/>
        </a:spcBef>
        <a:spcAft>
          <a:spcPct val="0"/>
        </a:spcAft>
        <a:defRPr sz="5865">
          <a:solidFill>
            <a:schemeClr val="tx1"/>
          </a:solidFill>
          <a:latin typeface="Arial" pitchFamily="34" charset="0"/>
          <a:ea typeface="DejaVu Sans"/>
          <a:cs typeface="DejaVu Sans"/>
        </a:defRPr>
      </a:lvl2pPr>
      <a:lvl3pPr algn="l" rtl="0" eaLnBrk="0" fontAlgn="base" hangingPunct="0">
        <a:lnSpc>
          <a:spcPct val="90000"/>
        </a:lnSpc>
        <a:spcBef>
          <a:spcPct val="0"/>
        </a:spcBef>
        <a:spcAft>
          <a:spcPct val="0"/>
        </a:spcAft>
        <a:defRPr sz="5865">
          <a:solidFill>
            <a:schemeClr val="tx1"/>
          </a:solidFill>
          <a:latin typeface="Arial" pitchFamily="34" charset="0"/>
          <a:ea typeface="DejaVu Sans"/>
          <a:cs typeface="DejaVu Sans"/>
        </a:defRPr>
      </a:lvl3pPr>
      <a:lvl4pPr algn="l" rtl="0" eaLnBrk="0" fontAlgn="base" hangingPunct="0">
        <a:lnSpc>
          <a:spcPct val="90000"/>
        </a:lnSpc>
        <a:spcBef>
          <a:spcPct val="0"/>
        </a:spcBef>
        <a:spcAft>
          <a:spcPct val="0"/>
        </a:spcAft>
        <a:defRPr sz="5865">
          <a:solidFill>
            <a:schemeClr val="tx1"/>
          </a:solidFill>
          <a:latin typeface="Arial" pitchFamily="34" charset="0"/>
          <a:ea typeface="DejaVu Sans"/>
          <a:cs typeface="DejaVu Sans"/>
        </a:defRPr>
      </a:lvl4pPr>
      <a:lvl5pPr algn="l" rtl="0" eaLnBrk="0" fontAlgn="base" hangingPunct="0">
        <a:lnSpc>
          <a:spcPct val="90000"/>
        </a:lnSpc>
        <a:spcBef>
          <a:spcPct val="0"/>
        </a:spcBef>
        <a:spcAft>
          <a:spcPct val="0"/>
        </a:spcAft>
        <a:defRPr sz="5865">
          <a:solidFill>
            <a:schemeClr val="tx1"/>
          </a:solidFill>
          <a:latin typeface="Arial" pitchFamily="34" charset="0"/>
          <a:ea typeface="DejaVu Sans"/>
          <a:cs typeface="DejaVu Sans"/>
        </a:defRPr>
      </a:lvl5pPr>
      <a:lvl6pPr marL="609402" algn="l" rtl="0" fontAlgn="base">
        <a:lnSpc>
          <a:spcPct val="90000"/>
        </a:lnSpc>
        <a:spcBef>
          <a:spcPct val="0"/>
        </a:spcBef>
        <a:spcAft>
          <a:spcPct val="0"/>
        </a:spcAft>
        <a:defRPr sz="5865">
          <a:solidFill>
            <a:schemeClr val="tx1"/>
          </a:solidFill>
          <a:latin typeface="Arial" pitchFamily="34" charset="0"/>
          <a:ea typeface="DejaVu Sans"/>
          <a:cs typeface="DejaVu Sans"/>
        </a:defRPr>
      </a:lvl6pPr>
      <a:lvl7pPr marL="1218804" algn="l" rtl="0" fontAlgn="base">
        <a:lnSpc>
          <a:spcPct val="90000"/>
        </a:lnSpc>
        <a:spcBef>
          <a:spcPct val="0"/>
        </a:spcBef>
        <a:spcAft>
          <a:spcPct val="0"/>
        </a:spcAft>
        <a:defRPr sz="5865">
          <a:solidFill>
            <a:schemeClr val="tx1"/>
          </a:solidFill>
          <a:latin typeface="Arial" pitchFamily="34" charset="0"/>
          <a:ea typeface="DejaVu Sans"/>
          <a:cs typeface="DejaVu Sans"/>
        </a:defRPr>
      </a:lvl7pPr>
      <a:lvl8pPr marL="1828206" algn="l" rtl="0" fontAlgn="base">
        <a:lnSpc>
          <a:spcPct val="90000"/>
        </a:lnSpc>
        <a:spcBef>
          <a:spcPct val="0"/>
        </a:spcBef>
        <a:spcAft>
          <a:spcPct val="0"/>
        </a:spcAft>
        <a:defRPr sz="5865">
          <a:solidFill>
            <a:schemeClr val="tx1"/>
          </a:solidFill>
          <a:latin typeface="Arial" pitchFamily="34" charset="0"/>
          <a:ea typeface="DejaVu Sans"/>
          <a:cs typeface="DejaVu Sans"/>
        </a:defRPr>
      </a:lvl8pPr>
      <a:lvl9pPr marL="2437608" algn="l" rtl="0" fontAlgn="base">
        <a:lnSpc>
          <a:spcPct val="90000"/>
        </a:lnSpc>
        <a:spcBef>
          <a:spcPct val="0"/>
        </a:spcBef>
        <a:spcAft>
          <a:spcPct val="0"/>
        </a:spcAft>
        <a:defRPr sz="5865">
          <a:solidFill>
            <a:schemeClr val="tx1"/>
          </a:solidFill>
          <a:latin typeface="Arial" pitchFamily="34" charset="0"/>
          <a:ea typeface="DejaVu Sans"/>
          <a:cs typeface="DejaVu Sans"/>
        </a:defRPr>
      </a:lvl9pPr>
    </p:titleStyle>
    <p:bodyStyle>
      <a:lvl1pPr marL="304701" indent="-304701" algn="l" rtl="0" eaLnBrk="0" fontAlgn="base" hangingPunct="0">
        <a:lnSpc>
          <a:spcPct val="90000"/>
        </a:lnSpc>
        <a:spcBef>
          <a:spcPts val="1333"/>
        </a:spcBef>
        <a:spcAft>
          <a:spcPct val="0"/>
        </a:spcAft>
        <a:buFont typeface="Arial" panose="020B0604020202020204" pitchFamily="34" charset="0"/>
        <a:buChar char="•"/>
        <a:defRPr sz="3732" kern="1200">
          <a:solidFill>
            <a:schemeClr val="tx1"/>
          </a:solidFill>
          <a:latin typeface="+mn-lt"/>
          <a:ea typeface="+mn-ea"/>
          <a:cs typeface="+mn-cs"/>
        </a:defRPr>
      </a:lvl1pPr>
      <a:lvl2pPr marL="914103" indent="-304701" algn="l" rtl="0" eaLnBrk="0" fontAlgn="base" hangingPunct="0">
        <a:lnSpc>
          <a:spcPct val="90000"/>
        </a:lnSpc>
        <a:spcBef>
          <a:spcPts val="666"/>
        </a:spcBef>
        <a:spcAft>
          <a:spcPct val="0"/>
        </a:spcAft>
        <a:buFont typeface="Arial" panose="020B0604020202020204" pitchFamily="34" charset="0"/>
        <a:buChar char="•"/>
        <a:defRPr sz="3199" kern="1200">
          <a:solidFill>
            <a:schemeClr val="tx1"/>
          </a:solidFill>
          <a:latin typeface="+mn-lt"/>
          <a:ea typeface="+mn-ea"/>
          <a:cs typeface="+mn-cs"/>
        </a:defRPr>
      </a:lvl2pPr>
      <a:lvl3pPr marL="1523505" indent="-304701" algn="l" rtl="0" eaLnBrk="0" fontAlgn="base" hangingPunct="0">
        <a:lnSpc>
          <a:spcPct val="90000"/>
        </a:lnSpc>
        <a:spcBef>
          <a:spcPts val="666"/>
        </a:spcBef>
        <a:spcAft>
          <a:spcPct val="0"/>
        </a:spcAft>
        <a:buFont typeface="Arial" panose="020B0604020202020204" pitchFamily="34" charset="0"/>
        <a:buChar char="•"/>
        <a:defRPr sz="2666" kern="1200">
          <a:solidFill>
            <a:schemeClr val="tx1"/>
          </a:solidFill>
          <a:latin typeface="+mn-lt"/>
          <a:ea typeface="+mn-ea"/>
          <a:cs typeface="+mn-cs"/>
        </a:defRPr>
      </a:lvl3pPr>
      <a:lvl4pPr marL="2132907" indent="-304701" algn="l" rtl="0" eaLnBrk="0" fontAlgn="base" hangingPunct="0">
        <a:lnSpc>
          <a:spcPct val="90000"/>
        </a:lnSpc>
        <a:spcBef>
          <a:spcPts val="666"/>
        </a:spcBef>
        <a:spcAft>
          <a:spcPct val="0"/>
        </a:spcAft>
        <a:buFont typeface="Arial" panose="020B0604020202020204" pitchFamily="34" charset="0"/>
        <a:buChar char="•"/>
        <a:defRPr kern="1200">
          <a:solidFill>
            <a:schemeClr val="tx1"/>
          </a:solidFill>
          <a:latin typeface="+mn-lt"/>
          <a:ea typeface="+mn-ea"/>
          <a:cs typeface="+mn-cs"/>
        </a:defRPr>
      </a:lvl4pPr>
      <a:lvl5pPr marL="2742308" indent="-304701" algn="l" rtl="0" eaLnBrk="0" fontAlgn="base" hangingPunct="0">
        <a:lnSpc>
          <a:spcPct val="90000"/>
        </a:lnSpc>
        <a:spcBef>
          <a:spcPts val="666"/>
        </a:spcBef>
        <a:spcAft>
          <a:spcPct val="0"/>
        </a:spcAft>
        <a:buFont typeface="Arial" panose="020B0604020202020204" pitchFamily="34" charset="0"/>
        <a:buChar char="•"/>
        <a:defRPr kern="1200">
          <a:solidFill>
            <a:schemeClr val="tx1"/>
          </a:solidFill>
          <a:latin typeface="+mn-lt"/>
          <a:ea typeface="+mn-ea"/>
          <a:cs typeface="+mn-cs"/>
        </a:defRPr>
      </a:lvl5pPr>
      <a:lvl6pPr marL="3351710"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6pPr>
      <a:lvl7pPr marL="3961112"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7pPr>
      <a:lvl8pPr marL="4570514"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8pPr>
      <a:lvl9pPr marL="5179916"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9pPr>
    </p:bodyStyle>
    <p:otherStyle>
      <a:defPPr>
        <a:defRPr lang="fr-FR"/>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6" algn="l" defTabSz="1218804" rtl="0" eaLnBrk="1" latinLnBrk="0" hangingPunct="1">
        <a:defRPr sz="2399" kern="1200">
          <a:solidFill>
            <a:schemeClr val="tx1"/>
          </a:solidFill>
          <a:latin typeface="+mn-lt"/>
          <a:ea typeface="+mn-ea"/>
          <a:cs typeface="+mn-cs"/>
        </a:defRPr>
      </a:lvl4pPr>
      <a:lvl5pPr marL="2437608" algn="l" defTabSz="1218804" rtl="0" eaLnBrk="1" latinLnBrk="0" hangingPunct="1">
        <a:defRPr sz="2399" kern="1200">
          <a:solidFill>
            <a:schemeClr val="tx1"/>
          </a:solidFill>
          <a:latin typeface="+mn-lt"/>
          <a:ea typeface="+mn-ea"/>
          <a:cs typeface="+mn-cs"/>
        </a:defRPr>
      </a:lvl5pPr>
      <a:lvl6pPr marL="3047009" algn="l" defTabSz="1218804" rtl="0" eaLnBrk="1" latinLnBrk="0" hangingPunct="1">
        <a:defRPr sz="2399" kern="1200">
          <a:solidFill>
            <a:schemeClr val="tx1"/>
          </a:solidFill>
          <a:latin typeface="+mn-lt"/>
          <a:ea typeface="+mn-ea"/>
          <a:cs typeface="+mn-cs"/>
        </a:defRPr>
      </a:lvl6pPr>
      <a:lvl7pPr marL="3656411"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Espace réservé du titre 1"/>
          <p:cNvSpPr>
            <a:spLocks noGrp="1" noChangeArrowheads="1"/>
          </p:cNvSpPr>
          <p:nvPr>
            <p:ph type="title"/>
          </p:nvPr>
        </p:nvSpPr>
        <p:spPr bwMode="auto">
          <a:xfrm>
            <a:off x="838200" y="366185"/>
            <a:ext cx="10515600" cy="132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endParaRPr lang="fr-CM" altLang="fr-FR"/>
          </a:p>
        </p:txBody>
      </p:sp>
      <p:sp>
        <p:nvSpPr>
          <p:cNvPr id="3075" name="Espace réservé du texte 2"/>
          <p:cNvSpPr>
            <a:spLocks noGrp="1" noChangeArrowheads="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fr-CM" altLang="fr-FR"/>
          </a:p>
        </p:txBody>
      </p:sp>
      <p:sp>
        <p:nvSpPr>
          <p:cNvPr id="4" name="Espace réservé de la date 3">
            <a:extLst>
              <a:ext uri="{FF2B5EF4-FFF2-40B4-BE49-F238E27FC236}">
                <a16:creationId xmlns:a16="http://schemas.microsoft.com/office/drawing/2014/main" id="{B66C0EF2-A882-4487-A780-001ECB7221D4}"/>
              </a:ext>
            </a:extLst>
          </p:cNvPr>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defTabSz="609585">
              <a:defRPr/>
            </a:pPr>
            <a:fld id="{CCC2F214-5332-4080-ACD8-CEF31F1F77FB}" type="datetimeFigureOut">
              <a:rPr lang="fr-CM" smtClean="0">
                <a:solidFill>
                  <a:prstClr val="black">
                    <a:tint val="75000"/>
                  </a:prstClr>
                </a:solidFill>
              </a:rPr>
              <a:pPr defTabSz="609585">
                <a:defRPr/>
              </a:pPr>
              <a:t>23/06/2022</a:t>
            </a:fld>
            <a:endParaRPr lang="fr-CM">
              <a:solidFill>
                <a:prstClr val="black">
                  <a:tint val="75000"/>
                </a:prstClr>
              </a:solidFill>
            </a:endParaRPr>
          </a:p>
        </p:txBody>
      </p:sp>
      <p:sp>
        <p:nvSpPr>
          <p:cNvPr id="5" name="Espace réservé du pied de page 4">
            <a:extLst>
              <a:ext uri="{FF2B5EF4-FFF2-40B4-BE49-F238E27FC236}">
                <a16:creationId xmlns:a16="http://schemas.microsoft.com/office/drawing/2014/main" id="{53094155-06BD-47BE-8B58-CB5205C080E3}"/>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defTabSz="609585">
              <a:defRPr/>
            </a:pPr>
            <a:endParaRPr lang="fr-CM">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60AF673-F7AC-4A62-B0DF-854EFC32FC39}"/>
              </a:ext>
            </a:extLst>
          </p:cNvPr>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defTabSz="609585">
              <a:defRPr/>
            </a:pPr>
            <a:fld id="{52D95176-4865-451C-A698-E73E65668F4C}" type="slidenum">
              <a:rPr lang="fr-CM" smtClean="0">
                <a:solidFill>
                  <a:prstClr val="black">
                    <a:tint val="75000"/>
                  </a:prstClr>
                </a:solidFill>
              </a:rPr>
              <a:pPr defTabSz="609585">
                <a:defRPr/>
              </a:pPr>
              <a:t>‹N°›</a:t>
            </a:fld>
            <a:endParaRPr lang="fr-CM">
              <a:solidFill>
                <a:prstClr val="black">
                  <a:tint val="75000"/>
                </a:prstClr>
              </a:solidFill>
            </a:endParaRPr>
          </a:p>
        </p:txBody>
      </p:sp>
    </p:spTree>
    <p:extLst>
      <p:ext uri="{BB962C8B-B14F-4D97-AF65-F5344CB8AC3E}">
        <p14:creationId xmlns:p14="http://schemas.microsoft.com/office/powerpoint/2010/main" val="210382474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377"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4377"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4377"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4377"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4377"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585" algn="l" defTabSz="914377" rtl="0" fontAlgn="base">
        <a:lnSpc>
          <a:spcPct val="90000"/>
        </a:lnSpc>
        <a:spcBef>
          <a:spcPct val="0"/>
        </a:spcBef>
        <a:spcAft>
          <a:spcPct val="0"/>
        </a:spcAft>
        <a:defRPr sz="4400">
          <a:solidFill>
            <a:schemeClr val="tx1"/>
          </a:solidFill>
          <a:latin typeface="Calibri Light" panose="020F0302020204030204" pitchFamily="34" charset="0"/>
        </a:defRPr>
      </a:lvl6pPr>
      <a:lvl7pPr marL="1219170" algn="l" defTabSz="914377" rtl="0" fontAlgn="base">
        <a:lnSpc>
          <a:spcPct val="90000"/>
        </a:lnSpc>
        <a:spcBef>
          <a:spcPct val="0"/>
        </a:spcBef>
        <a:spcAft>
          <a:spcPct val="0"/>
        </a:spcAft>
        <a:defRPr sz="4400">
          <a:solidFill>
            <a:schemeClr val="tx1"/>
          </a:solidFill>
          <a:latin typeface="Calibri Light" panose="020F0302020204030204" pitchFamily="34" charset="0"/>
        </a:defRPr>
      </a:lvl7pPr>
      <a:lvl8pPr marL="1828754" algn="l" defTabSz="914377" rtl="0" fontAlgn="base">
        <a:lnSpc>
          <a:spcPct val="90000"/>
        </a:lnSpc>
        <a:spcBef>
          <a:spcPct val="0"/>
        </a:spcBef>
        <a:spcAft>
          <a:spcPct val="0"/>
        </a:spcAft>
        <a:defRPr sz="4400">
          <a:solidFill>
            <a:schemeClr val="tx1"/>
          </a:solidFill>
          <a:latin typeface="Calibri Light" panose="020F0302020204030204" pitchFamily="34" charset="0"/>
        </a:defRPr>
      </a:lvl8pPr>
      <a:lvl9pPr marL="2438339" algn="l" defTabSz="914377"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94" indent="-228594" algn="l" defTabSz="914377"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2971" indent="-228594" algn="l" defTabSz="914377"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0" fontAlgn="base" hangingPunct="0">
        <a:lnSpc>
          <a:spcPct val="90000"/>
        </a:lnSpc>
        <a:spcBef>
          <a:spcPts val="500"/>
        </a:spcBef>
        <a:spcAft>
          <a:spcPct val="0"/>
        </a:spcAft>
        <a:buFont typeface="Arial" panose="020B0604020202020204" pitchFamily="34" charset="0"/>
        <a:buChar char="•"/>
        <a:defRPr sz="1733" kern="1200">
          <a:solidFill>
            <a:schemeClr val="tx1"/>
          </a:solidFill>
          <a:latin typeface="+mn-lt"/>
          <a:ea typeface="+mn-ea"/>
          <a:cs typeface="+mn-cs"/>
        </a:defRPr>
      </a:lvl4pPr>
      <a:lvl5pPr marL="2057349" indent="-228594" algn="l" defTabSz="914377" rtl="0" eaLnBrk="0" fontAlgn="base" hangingPunct="0">
        <a:lnSpc>
          <a:spcPct val="90000"/>
        </a:lnSpc>
        <a:spcBef>
          <a:spcPts val="500"/>
        </a:spcBef>
        <a:spcAft>
          <a:spcPct val="0"/>
        </a:spcAft>
        <a:buFont typeface="Arial" panose="020B0604020202020204" pitchFamily="34" charset="0"/>
        <a:buChar char="•"/>
        <a:defRPr sz="1733"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3"/>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52687E-AE08-47CD-BCA5-C87B1AE27909}"/>
              </a:ext>
            </a:extLst>
          </p:cNvPr>
          <p:cNvSpPr/>
          <p:nvPr/>
        </p:nvSpPr>
        <p:spPr>
          <a:xfrm>
            <a:off x="0" y="2019300"/>
            <a:ext cx="12192000" cy="4106333"/>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27" name="Picture 6"/>
          <p:cNvPicPr>
            <a:picLocks noChangeAspect="1" noChangeArrowheads="1"/>
          </p:cNvPicPr>
          <p:nvPr/>
        </p:nvPicPr>
        <p:blipFill>
          <a:blip r:embed="rId34">
            <a:extLst>
              <a:ext uri="{28A0092B-C50C-407E-A947-70E740481C1C}">
                <a14:useLocalDpi xmlns:a14="http://schemas.microsoft.com/office/drawing/2010/main" val="0"/>
              </a:ext>
            </a:extLst>
          </a:blip>
          <a:srcRect t="1538" b="-1538"/>
          <a:stretch>
            <a:fillRect/>
          </a:stretch>
        </p:blipFill>
        <p:spPr bwMode="black">
          <a:xfrm>
            <a:off x="0" y="6125634"/>
            <a:ext cx="12192000" cy="74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8BEEB9FE-6C2D-4421-9900-862E7EC6D310}"/>
              </a:ext>
            </a:extLst>
          </p:cNvPr>
          <p:cNvSpPr>
            <a:spLocks noGrp="1"/>
          </p:cNvSpPr>
          <p:nvPr>
            <p:ph type="title"/>
          </p:nvPr>
        </p:nvSpPr>
        <p:spPr>
          <a:xfrm>
            <a:off x="1452033" y="804333"/>
            <a:ext cx="9603317" cy="1049867"/>
          </a:xfrm>
          <a:prstGeom prst="rect">
            <a:avLst/>
          </a:prstGeom>
        </p:spPr>
        <p:txBody>
          <a:bodyPr vert="horz" lIns="91440" tIns="45720" rIns="91440" bIns="45720" rtlCol="0" anchor="t">
            <a:normAutofit/>
          </a:bodyPr>
          <a:lstStyle/>
          <a:p>
            <a:r>
              <a:rPr lang="fr-FR"/>
              <a:t>Modifiez le style du titre</a:t>
            </a:r>
            <a:endParaRPr lang="en-US" dirty="0"/>
          </a:p>
        </p:txBody>
      </p:sp>
      <p:sp>
        <p:nvSpPr>
          <p:cNvPr id="1029" name="Text Placeholder 2"/>
          <p:cNvSpPr>
            <a:spLocks noGrp="1" noChangeArrowheads="1"/>
          </p:cNvSpPr>
          <p:nvPr>
            <p:ph type="body" idx="1"/>
          </p:nvPr>
        </p:nvSpPr>
        <p:spPr bwMode="auto">
          <a:xfrm>
            <a:off x="1452033" y="2015067"/>
            <a:ext cx="9603317" cy="3452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p>
        </p:txBody>
      </p:sp>
      <p:sp>
        <p:nvSpPr>
          <p:cNvPr id="4" name="Date Placeholder 3">
            <a:extLst>
              <a:ext uri="{FF2B5EF4-FFF2-40B4-BE49-F238E27FC236}">
                <a16:creationId xmlns:a16="http://schemas.microsoft.com/office/drawing/2014/main" id="{55B2BFEB-3365-48E5-BF69-72129AB0639C}"/>
              </a:ext>
            </a:extLst>
          </p:cNvPr>
          <p:cNvSpPr>
            <a:spLocks noGrp="1"/>
          </p:cNvSpPr>
          <p:nvPr>
            <p:ph type="dt" sz="half" idx="2"/>
          </p:nvPr>
        </p:nvSpPr>
        <p:spPr>
          <a:xfrm>
            <a:off x="7554385" y="330201"/>
            <a:ext cx="3500967" cy="309033"/>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tint val="75000"/>
                  </a:schemeClr>
                </a:solidFill>
                <a:latin typeface="+mn-lt"/>
              </a:defRPr>
            </a:lvl1pPr>
          </a:lstStyle>
          <a:p>
            <a:pPr defTabSz="609585">
              <a:defRPr/>
            </a:pPr>
            <a:fld id="{4723F020-BA7C-48F1-B357-D775E87F81A7}" type="datetimeFigureOut">
              <a:rPr lang="en-US" smtClean="0">
                <a:solidFill>
                  <a:prstClr val="black">
                    <a:tint val="75000"/>
                  </a:prstClr>
                </a:solidFill>
              </a:rPr>
              <a:pPr defTabSz="609585">
                <a:defRPr/>
              </a:pPr>
              <a:t>6/23/2022</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E311FF8-239D-433A-A075-3E1807260DA7}"/>
              </a:ext>
            </a:extLst>
          </p:cNvPr>
          <p:cNvSpPr>
            <a:spLocks noGrp="1"/>
          </p:cNvSpPr>
          <p:nvPr>
            <p:ph type="ftr" sz="quarter" idx="3"/>
          </p:nvPr>
        </p:nvSpPr>
        <p:spPr>
          <a:xfrm>
            <a:off x="1452034" y="330201"/>
            <a:ext cx="5939367" cy="309033"/>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defTabSz="609585">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D6DB516-A2DE-4CB8-BE16-4B52936F82C3}"/>
              </a:ext>
            </a:extLst>
          </p:cNvPr>
          <p:cNvSpPr>
            <a:spLocks noGrp="1"/>
          </p:cNvSpPr>
          <p:nvPr>
            <p:ph type="sldNum" sz="quarter" idx="4"/>
          </p:nvPr>
        </p:nvSpPr>
        <p:spPr>
          <a:xfrm>
            <a:off x="480484" y="797985"/>
            <a:ext cx="810683" cy="503767"/>
          </a:xfrm>
          <a:prstGeom prst="rect">
            <a:avLst/>
          </a:prstGeom>
        </p:spPr>
        <p:txBody>
          <a:bodyPr vert="horz" lIns="91440" tIns="45720" rIns="91440" bIns="45720" rtlCol="0" anchor="t"/>
          <a:lstStyle>
            <a:lvl1pPr algn="r" eaLnBrk="1" fontAlgn="auto" hangingPunct="1">
              <a:spcBef>
                <a:spcPts val="0"/>
              </a:spcBef>
              <a:spcAft>
                <a:spcPts val="0"/>
              </a:spcAft>
              <a:defRPr sz="2800">
                <a:solidFill>
                  <a:schemeClr val="accent1"/>
                </a:solidFill>
                <a:latin typeface="+mn-lt"/>
              </a:defRPr>
            </a:lvl1pPr>
          </a:lstStyle>
          <a:p>
            <a:pPr defTabSz="609585">
              <a:defRPr/>
            </a:pPr>
            <a:fld id="{2D8157FE-4A63-41E4-826E-07A2EBC610A9}" type="slidenum">
              <a:rPr lang="en-US" smtClean="0">
                <a:solidFill>
                  <a:srgbClr val="B71E42"/>
                </a:solidFill>
              </a:rPr>
              <a:pPr defTabSz="609585">
                <a:defRPr/>
              </a:pPr>
              <a:t>‹N°›</a:t>
            </a:fld>
            <a:endParaRPr lang="en-US" dirty="0">
              <a:solidFill>
                <a:srgbClr val="B71E42"/>
              </a:solidFill>
            </a:endParaRPr>
          </a:p>
        </p:txBody>
      </p:sp>
      <p:cxnSp>
        <p:nvCxnSpPr>
          <p:cNvPr id="10" name="Straight Connector 9">
            <a:extLst>
              <a:ext uri="{FF2B5EF4-FFF2-40B4-BE49-F238E27FC236}">
                <a16:creationId xmlns:a16="http://schemas.microsoft.com/office/drawing/2014/main" id="{3E607B3D-B5C5-4670-B940-1ED817B0B844}"/>
              </a:ext>
            </a:extLst>
          </p:cNvPr>
          <p:cNvCxnSpPr/>
          <p:nvPr/>
        </p:nvCxnSpPr>
        <p:spPr>
          <a:xfrm>
            <a:off x="0" y="6127751"/>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749118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 id="2147483716" r:id="rId31"/>
  </p:sldLayoutIdLst>
  <p:hf hdr="0" ftr="0" dt="0"/>
  <p:txStyles>
    <p:titleStyle>
      <a:lvl1pPr algn="l" defTabSz="914377" rtl="0" eaLnBrk="0" fontAlgn="base" hangingPunct="0">
        <a:lnSpc>
          <a:spcPct val="90000"/>
        </a:lnSpc>
        <a:spcBef>
          <a:spcPct val="0"/>
        </a:spcBef>
        <a:spcAft>
          <a:spcPct val="0"/>
        </a:spcAft>
        <a:defRPr sz="3200" kern="1200" cap="all">
          <a:solidFill>
            <a:schemeClr val="tx1"/>
          </a:solidFill>
          <a:latin typeface="+mj-lt"/>
          <a:ea typeface="+mj-ea"/>
          <a:cs typeface="+mj-cs"/>
        </a:defRPr>
      </a:lvl1pPr>
      <a:lvl2pPr algn="l" defTabSz="914377" rtl="0" eaLnBrk="0" fontAlgn="base" hangingPunct="0">
        <a:lnSpc>
          <a:spcPct val="90000"/>
        </a:lnSpc>
        <a:spcBef>
          <a:spcPct val="0"/>
        </a:spcBef>
        <a:spcAft>
          <a:spcPct val="0"/>
        </a:spcAft>
        <a:defRPr sz="3200">
          <a:solidFill>
            <a:schemeClr val="tx1"/>
          </a:solidFill>
          <a:latin typeface="Gill Sans MT" panose="020B0502020104020203" pitchFamily="34" charset="0"/>
        </a:defRPr>
      </a:lvl2pPr>
      <a:lvl3pPr algn="l" defTabSz="914377" rtl="0" eaLnBrk="0" fontAlgn="base" hangingPunct="0">
        <a:lnSpc>
          <a:spcPct val="90000"/>
        </a:lnSpc>
        <a:spcBef>
          <a:spcPct val="0"/>
        </a:spcBef>
        <a:spcAft>
          <a:spcPct val="0"/>
        </a:spcAft>
        <a:defRPr sz="3200">
          <a:solidFill>
            <a:schemeClr val="tx1"/>
          </a:solidFill>
          <a:latin typeface="Gill Sans MT" panose="020B0502020104020203" pitchFamily="34" charset="0"/>
        </a:defRPr>
      </a:lvl3pPr>
      <a:lvl4pPr algn="l" defTabSz="914377" rtl="0" eaLnBrk="0" fontAlgn="base" hangingPunct="0">
        <a:lnSpc>
          <a:spcPct val="90000"/>
        </a:lnSpc>
        <a:spcBef>
          <a:spcPct val="0"/>
        </a:spcBef>
        <a:spcAft>
          <a:spcPct val="0"/>
        </a:spcAft>
        <a:defRPr sz="3200">
          <a:solidFill>
            <a:schemeClr val="tx1"/>
          </a:solidFill>
          <a:latin typeface="Gill Sans MT" panose="020B0502020104020203" pitchFamily="34" charset="0"/>
        </a:defRPr>
      </a:lvl4pPr>
      <a:lvl5pPr algn="l" defTabSz="914377" rtl="0" eaLnBrk="0" fontAlgn="base" hangingPunct="0">
        <a:lnSpc>
          <a:spcPct val="90000"/>
        </a:lnSpc>
        <a:spcBef>
          <a:spcPct val="0"/>
        </a:spcBef>
        <a:spcAft>
          <a:spcPct val="0"/>
        </a:spcAft>
        <a:defRPr sz="3200">
          <a:solidFill>
            <a:schemeClr val="tx1"/>
          </a:solidFill>
          <a:latin typeface="Gill Sans MT" panose="020B0502020104020203" pitchFamily="34" charset="0"/>
        </a:defRPr>
      </a:lvl5pPr>
      <a:lvl6pPr marL="609585" algn="l" defTabSz="914377" rtl="0" fontAlgn="base">
        <a:lnSpc>
          <a:spcPct val="90000"/>
        </a:lnSpc>
        <a:spcBef>
          <a:spcPct val="0"/>
        </a:spcBef>
        <a:spcAft>
          <a:spcPct val="0"/>
        </a:spcAft>
        <a:defRPr sz="3200">
          <a:solidFill>
            <a:schemeClr val="tx1"/>
          </a:solidFill>
          <a:latin typeface="Gill Sans MT" panose="020B0502020104020203" pitchFamily="34" charset="0"/>
        </a:defRPr>
      </a:lvl6pPr>
      <a:lvl7pPr marL="1219170" algn="l" defTabSz="914377" rtl="0" fontAlgn="base">
        <a:lnSpc>
          <a:spcPct val="90000"/>
        </a:lnSpc>
        <a:spcBef>
          <a:spcPct val="0"/>
        </a:spcBef>
        <a:spcAft>
          <a:spcPct val="0"/>
        </a:spcAft>
        <a:defRPr sz="3200">
          <a:solidFill>
            <a:schemeClr val="tx1"/>
          </a:solidFill>
          <a:latin typeface="Gill Sans MT" panose="020B0502020104020203" pitchFamily="34" charset="0"/>
        </a:defRPr>
      </a:lvl7pPr>
      <a:lvl8pPr marL="1828754" algn="l" defTabSz="914377" rtl="0" fontAlgn="base">
        <a:lnSpc>
          <a:spcPct val="90000"/>
        </a:lnSpc>
        <a:spcBef>
          <a:spcPct val="0"/>
        </a:spcBef>
        <a:spcAft>
          <a:spcPct val="0"/>
        </a:spcAft>
        <a:defRPr sz="3200">
          <a:solidFill>
            <a:schemeClr val="tx1"/>
          </a:solidFill>
          <a:latin typeface="Gill Sans MT" panose="020B0502020104020203" pitchFamily="34" charset="0"/>
        </a:defRPr>
      </a:lvl8pPr>
      <a:lvl9pPr marL="2438339" algn="l" defTabSz="914377" rtl="0" fontAlgn="base">
        <a:lnSpc>
          <a:spcPct val="90000"/>
        </a:lnSpc>
        <a:spcBef>
          <a:spcPct val="0"/>
        </a:spcBef>
        <a:spcAft>
          <a:spcPct val="0"/>
        </a:spcAft>
        <a:defRPr sz="3200">
          <a:solidFill>
            <a:schemeClr val="tx1"/>
          </a:solidFill>
          <a:latin typeface="Gill Sans MT" panose="020B0502020104020203" pitchFamily="34" charset="0"/>
        </a:defRPr>
      </a:lvl9pPr>
    </p:titleStyle>
    <p:bodyStyle>
      <a:lvl1pPr marL="228594" indent="-228594" algn="l" defTabSz="914377" rtl="0" eaLnBrk="0" fontAlgn="base" hangingPunct="0">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733" kern="1200">
          <a:solidFill>
            <a:schemeClr val="tx1"/>
          </a:solidFill>
          <a:latin typeface="+mn-lt"/>
          <a:ea typeface="+mn-ea"/>
          <a:cs typeface="+mn-cs"/>
        </a:defRPr>
      </a:lvl2pPr>
      <a:lvl3pPr marL="1142971" indent="-228594" algn="l" defTabSz="914377"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333" kern="1200">
          <a:solidFill>
            <a:schemeClr val="tx1"/>
          </a:solidFill>
          <a:latin typeface="+mn-lt"/>
          <a:ea typeface="+mn-ea"/>
          <a:cs typeface="+mn-cs"/>
        </a:defRPr>
      </a:lvl4pPr>
      <a:lvl5pPr marL="2057349" indent="-228594" algn="l" defTabSz="914377"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5pPr>
      <a:lvl6pPr marL="2514537" indent="-228594" algn="l" defTabSz="914377"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726" indent="-228594" algn="l" defTabSz="914377"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8914" indent="-228594" algn="l" defTabSz="914377"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103" indent="-228594" algn="l" defTabSz="914377"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3"/>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52687E-AE08-47CD-BCA5-C87B1AE27909}"/>
              </a:ext>
            </a:extLst>
          </p:cNvPr>
          <p:cNvSpPr/>
          <p:nvPr/>
        </p:nvSpPr>
        <p:spPr>
          <a:xfrm>
            <a:off x="0" y="2019300"/>
            <a:ext cx="12192000" cy="4106333"/>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27" name="Picture 6"/>
          <p:cNvPicPr>
            <a:picLocks noChangeAspect="1" noChangeArrowheads="1"/>
          </p:cNvPicPr>
          <p:nvPr/>
        </p:nvPicPr>
        <p:blipFill>
          <a:blip r:embed="rId34">
            <a:extLst>
              <a:ext uri="{28A0092B-C50C-407E-A947-70E740481C1C}">
                <a14:useLocalDpi xmlns:a14="http://schemas.microsoft.com/office/drawing/2010/main" val="0"/>
              </a:ext>
            </a:extLst>
          </a:blip>
          <a:srcRect t="1538" b="-1538"/>
          <a:stretch>
            <a:fillRect/>
          </a:stretch>
        </p:blipFill>
        <p:spPr bwMode="black">
          <a:xfrm>
            <a:off x="0" y="6125634"/>
            <a:ext cx="12192000" cy="74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8BEEB9FE-6C2D-4421-9900-862E7EC6D310}"/>
              </a:ext>
            </a:extLst>
          </p:cNvPr>
          <p:cNvSpPr>
            <a:spLocks noGrp="1"/>
          </p:cNvSpPr>
          <p:nvPr>
            <p:ph type="title"/>
          </p:nvPr>
        </p:nvSpPr>
        <p:spPr>
          <a:xfrm>
            <a:off x="1452033" y="804333"/>
            <a:ext cx="9603317" cy="1049867"/>
          </a:xfrm>
          <a:prstGeom prst="rect">
            <a:avLst/>
          </a:prstGeom>
        </p:spPr>
        <p:txBody>
          <a:bodyPr vert="horz" lIns="91440" tIns="45720" rIns="91440" bIns="45720" rtlCol="0" anchor="t">
            <a:normAutofit/>
          </a:bodyPr>
          <a:lstStyle/>
          <a:p>
            <a:r>
              <a:rPr lang="fr-FR"/>
              <a:t>Modifiez le style du titre</a:t>
            </a:r>
            <a:endParaRPr lang="en-US" dirty="0"/>
          </a:p>
        </p:txBody>
      </p:sp>
      <p:sp>
        <p:nvSpPr>
          <p:cNvPr id="1029" name="Text Placeholder 2"/>
          <p:cNvSpPr>
            <a:spLocks noGrp="1" noChangeArrowheads="1"/>
          </p:cNvSpPr>
          <p:nvPr>
            <p:ph type="body" idx="1"/>
          </p:nvPr>
        </p:nvSpPr>
        <p:spPr bwMode="auto">
          <a:xfrm>
            <a:off x="1452033" y="2015067"/>
            <a:ext cx="9603317" cy="3452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p>
        </p:txBody>
      </p:sp>
      <p:sp>
        <p:nvSpPr>
          <p:cNvPr id="4" name="Date Placeholder 3">
            <a:extLst>
              <a:ext uri="{FF2B5EF4-FFF2-40B4-BE49-F238E27FC236}">
                <a16:creationId xmlns:a16="http://schemas.microsoft.com/office/drawing/2014/main" id="{55B2BFEB-3365-48E5-BF69-72129AB0639C}"/>
              </a:ext>
            </a:extLst>
          </p:cNvPr>
          <p:cNvSpPr>
            <a:spLocks noGrp="1"/>
          </p:cNvSpPr>
          <p:nvPr>
            <p:ph type="dt" sz="half" idx="2"/>
          </p:nvPr>
        </p:nvSpPr>
        <p:spPr>
          <a:xfrm>
            <a:off x="7554385" y="330201"/>
            <a:ext cx="3500967" cy="309033"/>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tint val="75000"/>
                  </a:schemeClr>
                </a:solidFill>
                <a:latin typeface="+mn-lt"/>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47E2823B-9C71-4D03-91FF-4C9E64F052B8}"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6/23/2022</a:t>
            </a:fld>
            <a:endParaRPr kumimoji="0" lang="en-US" sz="1000" b="0" i="0" u="none" strike="noStrike" kern="1200" cap="none" spc="0" normalizeH="0" baseline="0" noProof="0" dirty="0">
              <a:ln>
                <a:noFill/>
              </a:ln>
              <a:solidFill>
                <a:prstClr val="black">
                  <a:tint val="75000"/>
                </a:prstClr>
              </a:solidFill>
              <a:effectLst/>
              <a:uLnTx/>
              <a:uFillTx/>
              <a:latin typeface="Gill Sans MT" panose="020B0502020104020203"/>
              <a:ea typeface="+mn-ea"/>
              <a:cs typeface="+mn-cs"/>
            </a:endParaRPr>
          </a:p>
        </p:txBody>
      </p:sp>
      <p:sp>
        <p:nvSpPr>
          <p:cNvPr id="5" name="Footer Placeholder 4">
            <a:extLst>
              <a:ext uri="{FF2B5EF4-FFF2-40B4-BE49-F238E27FC236}">
                <a16:creationId xmlns:a16="http://schemas.microsoft.com/office/drawing/2014/main" id="{5E311FF8-239D-433A-A075-3E1807260DA7}"/>
              </a:ext>
            </a:extLst>
          </p:cNvPr>
          <p:cNvSpPr>
            <a:spLocks noGrp="1"/>
          </p:cNvSpPr>
          <p:nvPr>
            <p:ph type="ftr" sz="quarter" idx="3"/>
          </p:nvPr>
        </p:nvSpPr>
        <p:spPr>
          <a:xfrm>
            <a:off x="1452034" y="330201"/>
            <a:ext cx="5939367" cy="309033"/>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6" name="Slide Number Placeholder 5">
            <a:extLst>
              <a:ext uri="{FF2B5EF4-FFF2-40B4-BE49-F238E27FC236}">
                <a16:creationId xmlns:a16="http://schemas.microsoft.com/office/drawing/2014/main" id="{AD6DB516-A2DE-4CB8-BE16-4B52936F82C3}"/>
              </a:ext>
            </a:extLst>
          </p:cNvPr>
          <p:cNvSpPr>
            <a:spLocks noGrp="1"/>
          </p:cNvSpPr>
          <p:nvPr>
            <p:ph type="sldNum" sz="quarter" idx="4"/>
          </p:nvPr>
        </p:nvSpPr>
        <p:spPr>
          <a:xfrm>
            <a:off x="480484" y="797985"/>
            <a:ext cx="810683" cy="503767"/>
          </a:xfrm>
          <a:prstGeom prst="rect">
            <a:avLst/>
          </a:prstGeom>
        </p:spPr>
        <p:txBody>
          <a:bodyPr vert="horz" lIns="91440" tIns="45720" rIns="91440" bIns="45720" rtlCol="0" anchor="t"/>
          <a:lstStyle>
            <a:lvl1pPr algn="r" eaLnBrk="1" fontAlgn="auto" hangingPunct="1">
              <a:spcBef>
                <a:spcPts val="0"/>
              </a:spcBef>
              <a:spcAft>
                <a:spcPts val="0"/>
              </a:spcAft>
              <a:defRPr sz="2800">
                <a:solidFill>
                  <a:schemeClr val="accent1"/>
                </a:solidFill>
                <a:latin typeface="+mn-lt"/>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0E7FF282-D52C-4A5F-A0B2-3CA7B36AC50F}"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‹N°›</a:t>
            </a:fld>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cxnSp>
        <p:nvCxnSpPr>
          <p:cNvPr id="10" name="Straight Connector 9">
            <a:extLst>
              <a:ext uri="{FF2B5EF4-FFF2-40B4-BE49-F238E27FC236}">
                <a16:creationId xmlns:a16="http://schemas.microsoft.com/office/drawing/2014/main" id="{3E607B3D-B5C5-4670-B940-1ED817B0B844}"/>
              </a:ext>
            </a:extLst>
          </p:cNvPr>
          <p:cNvCxnSpPr/>
          <p:nvPr/>
        </p:nvCxnSpPr>
        <p:spPr>
          <a:xfrm>
            <a:off x="0" y="6127751"/>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76418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 id="2147483744" r:id="rId27"/>
    <p:sldLayoutId id="2147483745" r:id="rId28"/>
    <p:sldLayoutId id="2147483746" r:id="rId29"/>
    <p:sldLayoutId id="2147483747" r:id="rId30"/>
    <p:sldLayoutId id="2147483748" r:id="rId31"/>
  </p:sldLayoutIdLst>
  <p:hf hdr="0" ftr="0" dt="0"/>
  <p:txStyles>
    <p:titleStyle>
      <a:lvl1pPr algn="l" defTabSz="914377" rtl="0" eaLnBrk="0" fontAlgn="base" hangingPunct="0">
        <a:lnSpc>
          <a:spcPct val="90000"/>
        </a:lnSpc>
        <a:spcBef>
          <a:spcPct val="0"/>
        </a:spcBef>
        <a:spcAft>
          <a:spcPct val="0"/>
        </a:spcAft>
        <a:defRPr sz="3200" kern="1200" cap="all">
          <a:solidFill>
            <a:schemeClr val="tx1"/>
          </a:solidFill>
          <a:latin typeface="+mj-lt"/>
          <a:ea typeface="+mj-ea"/>
          <a:cs typeface="+mj-cs"/>
        </a:defRPr>
      </a:lvl1pPr>
      <a:lvl2pPr algn="l" defTabSz="914377" rtl="0" eaLnBrk="0" fontAlgn="base" hangingPunct="0">
        <a:lnSpc>
          <a:spcPct val="90000"/>
        </a:lnSpc>
        <a:spcBef>
          <a:spcPct val="0"/>
        </a:spcBef>
        <a:spcAft>
          <a:spcPct val="0"/>
        </a:spcAft>
        <a:defRPr sz="3200">
          <a:solidFill>
            <a:schemeClr val="tx1"/>
          </a:solidFill>
          <a:latin typeface="Gill Sans MT" panose="020B0502020104020203" pitchFamily="34" charset="0"/>
        </a:defRPr>
      </a:lvl2pPr>
      <a:lvl3pPr algn="l" defTabSz="914377" rtl="0" eaLnBrk="0" fontAlgn="base" hangingPunct="0">
        <a:lnSpc>
          <a:spcPct val="90000"/>
        </a:lnSpc>
        <a:spcBef>
          <a:spcPct val="0"/>
        </a:spcBef>
        <a:spcAft>
          <a:spcPct val="0"/>
        </a:spcAft>
        <a:defRPr sz="3200">
          <a:solidFill>
            <a:schemeClr val="tx1"/>
          </a:solidFill>
          <a:latin typeface="Gill Sans MT" panose="020B0502020104020203" pitchFamily="34" charset="0"/>
        </a:defRPr>
      </a:lvl3pPr>
      <a:lvl4pPr algn="l" defTabSz="914377" rtl="0" eaLnBrk="0" fontAlgn="base" hangingPunct="0">
        <a:lnSpc>
          <a:spcPct val="90000"/>
        </a:lnSpc>
        <a:spcBef>
          <a:spcPct val="0"/>
        </a:spcBef>
        <a:spcAft>
          <a:spcPct val="0"/>
        </a:spcAft>
        <a:defRPr sz="3200">
          <a:solidFill>
            <a:schemeClr val="tx1"/>
          </a:solidFill>
          <a:latin typeface="Gill Sans MT" panose="020B0502020104020203" pitchFamily="34" charset="0"/>
        </a:defRPr>
      </a:lvl4pPr>
      <a:lvl5pPr algn="l" defTabSz="914377" rtl="0" eaLnBrk="0" fontAlgn="base" hangingPunct="0">
        <a:lnSpc>
          <a:spcPct val="90000"/>
        </a:lnSpc>
        <a:spcBef>
          <a:spcPct val="0"/>
        </a:spcBef>
        <a:spcAft>
          <a:spcPct val="0"/>
        </a:spcAft>
        <a:defRPr sz="3200">
          <a:solidFill>
            <a:schemeClr val="tx1"/>
          </a:solidFill>
          <a:latin typeface="Gill Sans MT" panose="020B0502020104020203" pitchFamily="34" charset="0"/>
        </a:defRPr>
      </a:lvl5pPr>
      <a:lvl6pPr marL="609585" algn="l" defTabSz="914377" rtl="0" fontAlgn="base">
        <a:lnSpc>
          <a:spcPct val="90000"/>
        </a:lnSpc>
        <a:spcBef>
          <a:spcPct val="0"/>
        </a:spcBef>
        <a:spcAft>
          <a:spcPct val="0"/>
        </a:spcAft>
        <a:defRPr sz="3200">
          <a:solidFill>
            <a:schemeClr val="tx1"/>
          </a:solidFill>
          <a:latin typeface="Gill Sans MT" panose="020B0502020104020203" pitchFamily="34" charset="0"/>
        </a:defRPr>
      </a:lvl6pPr>
      <a:lvl7pPr marL="1219170" algn="l" defTabSz="914377" rtl="0" fontAlgn="base">
        <a:lnSpc>
          <a:spcPct val="90000"/>
        </a:lnSpc>
        <a:spcBef>
          <a:spcPct val="0"/>
        </a:spcBef>
        <a:spcAft>
          <a:spcPct val="0"/>
        </a:spcAft>
        <a:defRPr sz="3200">
          <a:solidFill>
            <a:schemeClr val="tx1"/>
          </a:solidFill>
          <a:latin typeface="Gill Sans MT" panose="020B0502020104020203" pitchFamily="34" charset="0"/>
        </a:defRPr>
      </a:lvl7pPr>
      <a:lvl8pPr marL="1828754" algn="l" defTabSz="914377" rtl="0" fontAlgn="base">
        <a:lnSpc>
          <a:spcPct val="90000"/>
        </a:lnSpc>
        <a:spcBef>
          <a:spcPct val="0"/>
        </a:spcBef>
        <a:spcAft>
          <a:spcPct val="0"/>
        </a:spcAft>
        <a:defRPr sz="3200">
          <a:solidFill>
            <a:schemeClr val="tx1"/>
          </a:solidFill>
          <a:latin typeface="Gill Sans MT" panose="020B0502020104020203" pitchFamily="34" charset="0"/>
        </a:defRPr>
      </a:lvl8pPr>
      <a:lvl9pPr marL="2438339" algn="l" defTabSz="914377" rtl="0" fontAlgn="base">
        <a:lnSpc>
          <a:spcPct val="90000"/>
        </a:lnSpc>
        <a:spcBef>
          <a:spcPct val="0"/>
        </a:spcBef>
        <a:spcAft>
          <a:spcPct val="0"/>
        </a:spcAft>
        <a:defRPr sz="3200">
          <a:solidFill>
            <a:schemeClr val="tx1"/>
          </a:solidFill>
          <a:latin typeface="Gill Sans MT" panose="020B0502020104020203" pitchFamily="34" charset="0"/>
        </a:defRPr>
      </a:lvl9pPr>
    </p:titleStyle>
    <p:bodyStyle>
      <a:lvl1pPr marL="228594" indent="-228594" algn="l" defTabSz="914377" rtl="0" eaLnBrk="0" fontAlgn="base" hangingPunct="0">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733" kern="1200">
          <a:solidFill>
            <a:schemeClr val="tx1"/>
          </a:solidFill>
          <a:latin typeface="+mn-lt"/>
          <a:ea typeface="+mn-ea"/>
          <a:cs typeface="+mn-cs"/>
        </a:defRPr>
      </a:lvl2pPr>
      <a:lvl3pPr marL="1142971" indent="-228594" algn="l" defTabSz="914377"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333" kern="1200">
          <a:solidFill>
            <a:schemeClr val="tx1"/>
          </a:solidFill>
          <a:latin typeface="+mn-lt"/>
          <a:ea typeface="+mn-ea"/>
          <a:cs typeface="+mn-cs"/>
        </a:defRPr>
      </a:lvl4pPr>
      <a:lvl5pPr marL="2057349" indent="-228594" algn="l" defTabSz="914377"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5pPr>
      <a:lvl6pPr marL="2514537" indent="-228594" algn="l" defTabSz="914377"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726" indent="-228594" algn="l" defTabSz="914377"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8914" indent="-228594" algn="l" defTabSz="914377"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103" indent="-228594" algn="l" defTabSz="914377"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2.png"/><Relationship Id="rId3" Type="http://schemas.openxmlformats.org/officeDocument/2006/relationships/image" Target="../media/image34.png"/><Relationship Id="rId7" Type="http://schemas.openxmlformats.org/officeDocument/2006/relationships/image" Target="../media/image37.png"/><Relationship Id="rId12" Type="http://schemas.openxmlformats.org/officeDocument/2006/relationships/image" Target="../media/image41.png"/><Relationship Id="rId2" Type="http://schemas.openxmlformats.org/officeDocument/2006/relationships/image" Target="../media/image33.png"/><Relationship Id="rId16"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0.png"/><Relationship Id="rId5" Type="http://schemas.microsoft.com/office/2007/relationships/hdphoto" Target="../media/hdphoto6.wdp"/><Relationship Id="rId15" Type="http://schemas.microsoft.com/office/2007/relationships/hdphoto" Target="../media/hdphoto8.wdp"/><Relationship Id="rId10" Type="http://schemas.openxmlformats.org/officeDocument/2006/relationships/image" Target="../media/image39.png"/><Relationship Id="rId4" Type="http://schemas.openxmlformats.org/officeDocument/2006/relationships/image" Target="../media/image35.png"/><Relationship Id="rId9" Type="http://schemas.microsoft.com/office/2007/relationships/hdphoto" Target="../media/hdphoto7.wdp"/><Relationship Id="rId14" Type="http://schemas.openxmlformats.org/officeDocument/2006/relationships/image" Target="../media/image43.png"/></Relationships>
</file>

<file path=ppt/slides/_rels/slide1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6.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5.png"/><Relationship Id="rId17" Type="http://schemas.openxmlformats.org/officeDocument/2006/relationships/image" Target="../media/image10.png"/><Relationship Id="rId2" Type="http://schemas.openxmlformats.org/officeDocument/2006/relationships/tags" Target="../tags/tag2.xml"/><Relationship Id="rId16" Type="http://schemas.openxmlformats.org/officeDocument/2006/relationships/image" Target="../media/image9.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40.xml"/><Relationship Id="rId5" Type="http://schemas.openxmlformats.org/officeDocument/2006/relationships/tags" Target="../tags/tag5.xml"/><Relationship Id="rId15" Type="http://schemas.openxmlformats.org/officeDocument/2006/relationships/image" Target="../media/image8.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jpe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noChangeArrowheads="1"/>
          </p:cNvSpPr>
          <p:nvPr>
            <p:ph type="ctrTitle"/>
          </p:nvPr>
        </p:nvSpPr>
        <p:spPr>
          <a:xfrm>
            <a:off x="1524000" y="1121833"/>
            <a:ext cx="9144000" cy="2387600"/>
          </a:xfrm>
        </p:spPr>
        <p:txBody>
          <a:bodyPr/>
          <a:lstStyle/>
          <a:p>
            <a:pPr eaLnBrk="1" hangingPunct="1"/>
            <a:endParaRPr lang="fr-CM" altLang="fr-FR"/>
          </a:p>
        </p:txBody>
      </p:sp>
      <p:sp>
        <p:nvSpPr>
          <p:cNvPr id="18435" name="Sous-titre 2"/>
          <p:cNvSpPr>
            <a:spLocks noGrp="1" noChangeArrowheads="1"/>
          </p:cNvSpPr>
          <p:nvPr>
            <p:ph type="subTitle" idx="1"/>
          </p:nvPr>
        </p:nvSpPr>
        <p:spPr>
          <a:xfrm>
            <a:off x="1524000" y="3602568"/>
            <a:ext cx="9144000" cy="1655233"/>
          </a:xfrm>
        </p:spPr>
        <p:txBody>
          <a:bodyPr/>
          <a:lstStyle/>
          <a:p>
            <a:pPr eaLnBrk="1" hangingPunct="1"/>
            <a:endParaRPr lang="fr-CM" altLang="fr-FR"/>
          </a:p>
        </p:txBody>
      </p:sp>
      <p:pic>
        <p:nvPicPr>
          <p:cNvPr id="18436" name="Imag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7517"/>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59D566E-D792-4CFA-A851-ED227E6B4ED3}"/>
              </a:ext>
            </a:extLst>
          </p:cNvPr>
          <p:cNvSpPr/>
          <p:nvPr/>
        </p:nvSpPr>
        <p:spPr>
          <a:xfrm>
            <a:off x="592667" y="338667"/>
            <a:ext cx="10075333" cy="553998"/>
          </a:xfrm>
          <a:prstGeom prst="rect">
            <a:avLst/>
          </a:prstGeom>
        </p:spPr>
        <p:txBody>
          <a:bodyPr>
            <a:spAutoFit/>
          </a:bodyPr>
          <a:lstStyle/>
          <a:p>
            <a:pPr algn="ctr" defTabSz="914377">
              <a:defRPr/>
            </a:pPr>
            <a:r>
              <a:rPr lang="fr-FR" b="1" dirty="0">
                <a:solidFill>
                  <a:prstClr val="black"/>
                </a:solidFill>
                <a:latin typeface="Helvetica" pitchFamily="2" charset="0"/>
              </a:rPr>
              <a:t>Plus d’une décennie au service du développement local</a:t>
            </a:r>
          </a:p>
          <a:p>
            <a:pPr algn="ctr" defTabSz="914377">
              <a:defRPr/>
            </a:pPr>
            <a:endParaRPr lang="fr-FR" sz="1200" b="1" dirty="0">
              <a:solidFill>
                <a:prstClr val="black"/>
              </a:solidFill>
              <a:latin typeface="Helvetica" pitchFamily="2" charset="0"/>
            </a:endParaRPr>
          </a:p>
        </p:txBody>
      </p:sp>
      <p:pic>
        <p:nvPicPr>
          <p:cNvPr id="18438" name="Imag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5434" y="99485"/>
            <a:ext cx="2705100" cy="747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3892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a:blip r:embed="rId2">
            <a:duotone>
              <a:prstClr val="black"/>
              <a:srgbClr val="7030A0">
                <a:tint val="45000"/>
                <a:satMod val="400000"/>
              </a:srgbClr>
            </a:duotone>
          </a:blip>
          <a:stretch>
            <a:fillRect/>
          </a:stretch>
        </p:blipFill>
        <p:spPr>
          <a:xfrm>
            <a:off x="9206860" y="1186067"/>
            <a:ext cx="3228835" cy="2719548"/>
          </a:xfrm>
          <a:prstGeom prst="rect">
            <a:avLst/>
          </a:prstGeom>
        </p:spPr>
      </p:pic>
      <p:sp>
        <p:nvSpPr>
          <p:cNvPr id="2" name="ZoneTexte 7"/>
          <p:cNvSpPr txBox="1"/>
          <p:nvPr/>
        </p:nvSpPr>
        <p:spPr>
          <a:xfrm>
            <a:off x="72313" y="53353"/>
            <a:ext cx="2618636" cy="400110"/>
          </a:xfrm>
          <a:prstGeom prst="rect">
            <a:avLst/>
          </a:prstGeom>
          <a:noFill/>
          <a:ln cap="flat">
            <a:solidFill>
              <a:schemeClr val="accent4"/>
            </a:solidFill>
          </a:ln>
        </p:spPr>
        <p:txBody>
          <a:bodyPr vert="horz" wrap="square" lIns="91440" tIns="45720" rIns="91440" bIns="45720" anchor="t" anchorCtr="1"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2000" b="1" i="0" u="none" strike="noStrike" kern="0" cap="none" spc="0" normalizeH="0" baseline="0" noProof="0" dirty="0">
                <a:ln>
                  <a:noFill/>
                </a:ln>
                <a:solidFill>
                  <a:srgbClr val="000000"/>
                </a:solidFill>
                <a:effectLst/>
                <a:uLnTx/>
                <a:uFillTx/>
                <a:latin typeface="Helvetica 75 Bold" pitchFamily="2" charset="0"/>
                <a:ea typeface="DejaVu Sans"/>
                <a:cs typeface="DejaVu Sans"/>
              </a:rPr>
              <a:t>Les Chiffres Clés</a:t>
            </a:r>
            <a:endParaRPr kumimoji="0" lang="fr-FR" sz="2000" b="1" i="0" u="none" strike="noStrike" kern="0" cap="none" spc="0" normalizeH="0" baseline="0" noProof="0" dirty="0">
              <a:ln>
                <a:noFill/>
              </a:ln>
              <a:solidFill>
                <a:srgbClr val="FF7319"/>
              </a:solidFill>
              <a:effectLst/>
              <a:uLnTx/>
              <a:uFillTx/>
              <a:latin typeface="Helvetica 75 Bold" pitchFamily="2" charset="0"/>
              <a:ea typeface="DejaVu Sans"/>
              <a:cs typeface="DejaVu Sans"/>
            </a:endParaRPr>
          </a:p>
        </p:txBody>
      </p:sp>
      <p:pic>
        <p:nvPicPr>
          <p:cNvPr id="11" name="Image 10"/>
          <p:cNvPicPr>
            <a:picLocks noChangeAspect="1"/>
          </p:cNvPicPr>
          <p:nvPr/>
        </p:nvPicPr>
        <p:blipFill>
          <a:blip r:embed="rId3"/>
          <a:stretch>
            <a:fillRect/>
          </a:stretch>
        </p:blipFill>
        <p:spPr>
          <a:xfrm>
            <a:off x="9472364" y="1495521"/>
            <a:ext cx="647700" cy="575911"/>
          </a:xfrm>
          <a:prstGeom prst="rect">
            <a:avLst/>
          </a:prstGeom>
        </p:spPr>
      </p:pic>
      <p:sp>
        <p:nvSpPr>
          <p:cNvPr id="13" name="ZoneTexte 12"/>
          <p:cNvSpPr txBox="1"/>
          <p:nvPr/>
        </p:nvSpPr>
        <p:spPr>
          <a:xfrm>
            <a:off x="660181" y="1170303"/>
            <a:ext cx="149377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M" sz="1100" b="1" i="0" u="none" strike="noStrike" kern="1200" cap="none" spc="0" normalizeH="0" baseline="0" noProof="0" dirty="0">
                <a:ln>
                  <a:noFill/>
                </a:ln>
                <a:solidFill>
                  <a:prstClr val="white"/>
                </a:solidFill>
                <a:effectLst/>
                <a:uLnTx/>
                <a:uFillTx/>
                <a:latin typeface="Calibri" panose="020F0502020204030204"/>
                <a:ea typeface="+mn-ea"/>
                <a:cs typeface="+mn-cs"/>
              </a:rPr>
              <a:t>19 Maisons Digitales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M" sz="1100" b="1" i="0" u="none" strike="noStrike" kern="1200" cap="none" spc="0" normalizeH="0" baseline="0" noProof="0" dirty="0">
                <a:ln>
                  <a:noFill/>
                </a:ln>
                <a:solidFill>
                  <a:prstClr val="white"/>
                </a:solidFill>
                <a:effectLst/>
                <a:uLnTx/>
                <a:uFillTx/>
                <a:latin typeface="Calibri" panose="020F0502020204030204"/>
                <a:ea typeface="+mn-ea"/>
                <a:cs typeface="+mn-cs"/>
              </a:rPr>
              <a:t>2 MD Cambriolées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M" sz="1100" b="1" i="0" u="none" strike="noStrike" kern="1200" cap="none" spc="0" normalizeH="0" baseline="0" noProof="0" dirty="0">
                <a:ln>
                  <a:noFill/>
                </a:ln>
                <a:solidFill>
                  <a:prstClr val="white"/>
                </a:solidFill>
                <a:effectLst/>
                <a:uLnTx/>
                <a:uFillTx/>
                <a:latin typeface="Calibri" panose="020F0502020204030204"/>
                <a:ea typeface="+mn-ea"/>
                <a:cs typeface="+mn-cs"/>
              </a:rPr>
              <a:t>1 MD Suspendue</a:t>
            </a:r>
            <a:endParaRPr kumimoji="0" lang="fr-FR" sz="11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ZoneTexte 13"/>
          <p:cNvSpPr txBox="1"/>
          <p:nvPr/>
        </p:nvSpPr>
        <p:spPr>
          <a:xfrm>
            <a:off x="3189668" y="1401062"/>
            <a:ext cx="241170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M" sz="1400" b="1"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2 607 Formées dans les MD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M" sz="1400" b="1"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1 070 Formées par PPI</a:t>
            </a:r>
            <a:endParaRPr kumimoji="0" lang="fr-FR" sz="1400" b="1"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p:txBody>
      </p:sp>
      <p:sp>
        <p:nvSpPr>
          <p:cNvPr id="17" name="ZoneTexte 16"/>
          <p:cNvSpPr txBox="1"/>
          <p:nvPr/>
        </p:nvSpPr>
        <p:spPr>
          <a:xfrm>
            <a:off x="9510882" y="2242237"/>
            <a:ext cx="237935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M" sz="1400" b="1" i="0" u="none" strike="noStrike" kern="1200" cap="none" spc="0" normalizeH="0" baseline="0" noProof="0" dirty="0">
                <a:ln>
                  <a:noFill/>
                </a:ln>
                <a:solidFill>
                  <a:prstClr val="white"/>
                </a:solidFill>
                <a:effectLst/>
                <a:uLnTx/>
                <a:uFillTx/>
                <a:latin typeface="Calibri" panose="020F0502020204030204"/>
                <a:ea typeface="+mn-ea"/>
                <a:cs typeface="+mn-cs"/>
              </a:rPr>
              <a:t>Total  Financement Programme:  plus </a:t>
            </a:r>
            <a:r>
              <a:rPr kumimoji="0" lang="fr-CM" sz="1200" b="1" i="0" u="none" strike="noStrike" kern="1200" cap="none" spc="0" normalizeH="0" baseline="0" noProof="0" dirty="0">
                <a:ln>
                  <a:noFill/>
                </a:ln>
                <a:solidFill>
                  <a:prstClr val="white"/>
                </a:solidFill>
                <a:effectLst/>
                <a:uLnTx/>
                <a:uFillTx/>
                <a:latin typeface="Calibri" panose="020F0502020204030204"/>
                <a:ea typeface="+mn-ea"/>
                <a:cs typeface="+mn-cs"/>
              </a:rPr>
              <a:t>de 381 852 046  </a:t>
            </a:r>
            <a:r>
              <a:rPr kumimoji="0" lang="fr-CM" sz="1400" b="1" i="0" u="none" strike="noStrike" kern="1200" cap="none" spc="0" normalizeH="0" baseline="0" noProof="0" dirty="0">
                <a:ln>
                  <a:noFill/>
                </a:ln>
                <a:solidFill>
                  <a:prstClr val="white"/>
                </a:solidFill>
                <a:effectLst/>
                <a:uLnTx/>
                <a:uFillTx/>
                <a:latin typeface="Calibri" panose="020F0502020204030204"/>
                <a:ea typeface="+mn-ea"/>
                <a:cs typeface="+mn-cs"/>
              </a:rPr>
              <a:t>FCFA</a:t>
            </a:r>
            <a:endParaRPr kumimoji="0" lang="fr-FR"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Image 17"/>
          <p:cNvPicPr>
            <a:picLocks noChangeAspect="1"/>
          </p:cNvPicPr>
          <p:nvPr/>
        </p:nvPicPr>
        <p:blipFill>
          <a:blip r:embed="rId4">
            <a:duotone>
              <a:prstClr val="black"/>
              <a:schemeClr val="accent6">
                <a:tint val="45000"/>
                <a:satMod val="400000"/>
              </a:schemeClr>
            </a:duotone>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Lst>
          </a:blip>
          <a:stretch>
            <a:fillRect/>
          </a:stretch>
        </p:blipFill>
        <p:spPr>
          <a:xfrm>
            <a:off x="13064" y="1181138"/>
            <a:ext cx="3645818" cy="2805094"/>
          </a:xfrm>
          <a:prstGeom prst="rect">
            <a:avLst/>
          </a:prstGeom>
        </p:spPr>
      </p:pic>
      <p:pic>
        <p:nvPicPr>
          <p:cNvPr id="19" name="Image 18"/>
          <p:cNvPicPr>
            <a:picLocks noChangeAspect="1"/>
          </p:cNvPicPr>
          <p:nvPr/>
        </p:nvPicPr>
        <p:blipFill>
          <a:blip r:embed="rId6"/>
          <a:stretch>
            <a:fillRect/>
          </a:stretch>
        </p:blipFill>
        <p:spPr>
          <a:xfrm>
            <a:off x="308021" y="1438922"/>
            <a:ext cx="692546" cy="640080"/>
          </a:xfrm>
          <a:prstGeom prst="rect">
            <a:avLst/>
          </a:prstGeom>
        </p:spPr>
      </p:pic>
      <p:sp>
        <p:nvSpPr>
          <p:cNvPr id="20" name="ZoneTexte 19"/>
          <p:cNvSpPr txBox="1"/>
          <p:nvPr/>
        </p:nvSpPr>
        <p:spPr>
          <a:xfrm>
            <a:off x="287381" y="2227116"/>
            <a:ext cx="20317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M" sz="1400" b="1" i="0" u="none" strike="noStrike" kern="1200" cap="none" spc="0" normalizeH="0" baseline="0" noProof="0" dirty="0">
                <a:ln>
                  <a:noFill/>
                </a:ln>
                <a:solidFill>
                  <a:prstClr val="white"/>
                </a:solidFill>
                <a:effectLst/>
                <a:uLnTx/>
                <a:uFillTx/>
                <a:latin typeface="Tw Cen MT" panose="020B0602020104020603" pitchFamily="34" charset="0"/>
                <a:ea typeface="+mn-ea"/>
                <a:cs typeface="Arial" panose="020B0604020202020204" pitchFamily="34" charset="0"/>
              </a:rPr>
              <a:t>20  Maisons Digitales</a:t>
            </a:r>
            <a:endParaRPr kumimoji="0" lang="fr-FR" sz="1400" b="1" i="0" u="none" strike="noStrike" kern="1200" cap="none" spc="0" normalizeH="0" baseline="0" noProof="0" dirty="0">
              <a:ln>
                <a:noFill/>
              </a:ln>
              <a:solidFill>
                <a:prstClr val="white"/>
              </a:solidFill>
              <a:effectLst/>
              <a:uLnTx/>
              <a:uFillTx/>
              <a:latin typeface="Tw Cen MT" panose="020B0602020104020603" pitchFamily="34" charset="0"/>
              <a:ea typeface="+mn-ea"/>
              <a:cs typeface="Arial" panose="020B0604020202020204" pitchFamily="34" charset="0"/>
            </a:endParaRPr>
          </a:p>
        </p:txBody>
      </p:sp>
      <p:pic>
        <p:nvPicPr>
          <p:cNvPr id="22" name="Image 21"/>
          <p:cNvPicPr>
            <a:picLocks noChangeAspect="1"/>
          </p:cNvPicPr>
          <p:nvPr/>
        </p:nvPicPr>
        <p:blipFill>
          <a:blip r:embed="rId7">
            <a:grayscl/>
          </a:blip>
          <a:stretch>
            <a:fillRect/>
          </a:stretch>
        </p:blipFill>
        <p:spPr>
          <a:xfrm>
            <a:off x="6300671" y="1162595"/>
            <a:ext cx="3341520" cy="2743020"/>
          </a:xfrm>
          <a:prstGeom prst="rect">
            <a:avLst/>
          </a:prstGeom>
        </p:spPr>
      </p:pic>
      <p:sp>
        <p:nvSpPr>
          <p:cNvPr id="23" name="ZoneTexte 22"/>
          <p:cNvSpPr txBox="1"/>
          <p:nvPr/>
        </p:nvSpPr>
        <p:spPr>
          <a:xfrm>
            <a:off x="6940592" y="1954176"/>
            <a:ext cx="191661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M" sz="1800" b="1"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M" sz="1800" b="1"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ans d’ existence</a:t>
            </a:r>
            <a:endParaRPr kumimoji="0" lang="fr-FR" sz="1800" b="1"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p:txBody>
      </p:sp>
      <p:pic>
        <p:nvPicPr>
          <p:cNvPr id="24" name="Image 23"/>
          <p:cNvPicPr>
            <a:picLocks noChangeAspect="1"/>
          </p:cNvPicPr>
          <p:nvPr/>
        </p:nvPicPr>
        <p:blipFill>
          <a:blip r:embed="rId8">
            <a:duotone>
              <a:prstClr val="black"/>
              <a:srgbClr val="111111">
                <a:tint val="45000"/>
                <a:satMod val="400000"/>
              </a:srgbClr>
            </a:duotone>
            <a:extLst>
              <a:ext uri="{BEBA8EAE-BF5A-486C-A8C5-ECC9F3942E4B}">
                <a14:imgProps xmlns:a14="http://schemas.microsoft.com/office/drawing/2010/main">
                  <a14:imgLayer r:embed="rId9">
                    <a14:imgEffect>
                      <a14:colorTemperature colorTemp="11200"/>
                    </a14:imgEffect>
                    <a14:imgEffect>
                      <a14:saturation sat="0"/>
                    </a14:imgEffect>
                  </a14:imgLayer>
                </a14:imgProps>
              </a:ext>
            </a:extLst>
          </a:blip>
          <a:stretch>
            <a:fillRect/>
          </a:stretch>
        </p:blipFill>
        <p:spPr>
          <a:xfrm>
            <a:off x="1" y="3834185"/>
            <a:ext cx="3487926" cy="2594145"/>
          </a:xfrm>
          <a:prstGeom prst="rect">
            <a:avLst/>
          </a:prstGeom>
        </p:spPr>
      </p:pic>
      <p:pic>
        <p:nvPicPr>
          <p:cNvPr id="26" name="Image 25"/>
          <p:cNvPicPr>
            <a:picLocks noChangeAspect="1"/>
          </p:cNvPicPr>
          <p:nvPr/>
        </p:nvPicPr>
        <p:blipFill>
          <a:blip r:embed="rId10">
            <a:duotone>
              <a:prstClr val="black"/>
              <a:schemeClr val="accent2">
                <a:tint val="45000"/>
                <a:satMod val="400000"/>
              </a:schemeClr>
            </a:duotone>
          </a:blip>
          <a:stretch>
            <a:fillRect/>
          </a:stretch>
        </p:blipFill>
        <p:spPr>
          <a:xfrm>
            <a:off x="3180995" y="3806586"/>
            <a:ext cx="3443297" cy="2560952"/>
          </a:xfrm>
          <a:prstGeom prst="rect">
            <a:avLst/>
          </a:prstGeom>
        </p:spPr>
      </p:pic>
      <p:pic>
        <p:nvPicPr>
          <p:cNvPr id="27" name="Image 26"/>
          <p:cNvPicPr>
            <a:picLocks noChangeAspect="1"/>
          </p:cNvPicPr>
          <p:nvPr/>
        </p:nvPicPr>
        <p:blipFill>
          <a:blip r:embed="rId10">
            <a:duotone>
              <a:prstClr val="black"/>
              <a:schemeClr val="accent6">
                <a:tint val="45000"/>
                <a:satMod val="400000"/>
              </a:schemeClr>
            </a:duotone>
          </a:blip>
          <a:stretch>
            <a:fillRect/>
          </a:stretch>
        </p:blipFill>
        <p:spPr>
          <a:xfrm>
            <a:off x="6482252" y="3806587"/>
            <a:ext cx="3647360" cy="2560951"/>
          </a:xfrm>
          <a:prstGeom prst="rect">
            <a:avLst/>
          </a:prstGeom>
        </p:spPr>
      </p:pic>
      <p:pic>
        <p:nvPicPr>
          <p:cNvPr id="33" name="Image 32"/>
          <p:cNvPicPr>
            <a:picLocks noChangeAspect="1"/>
          </p:cNvPicPr>
          <p:nvPr/>
        </p:nvPicPr>
        <p:blipFill>
          <a:blip r:embed="rId11"/>
          <a:stretch>
            <a:fillRect/>
          </a:stretch>
        </p:blipFill>
        <p:spPr>
          <a:xfrm>
            <a:off x="237667" y="4087446"/>
            <a:ext cx="2779853" cy="428413"/>
          </a:xfrm>
          <a:prstGeom prst="rect">
            <a:avLst/>
          </a:prstGeom>
        </p:spPr>
      </p:pic>
      <p:pic>
        <p:nvPicPr>
          <p:cNvPr id="36" name="Image 35"/>
          <p:cNvPicPr>
            <a:picLocks noChangeAspect="1"/>
          </p:cNvPicPr>
          <p:nvPr/>
        </p:nvPicPr>
        <p:blipFill>
          <a:blip r:embed="rId12"/>
          <a:stretch>
            <a:fillRect/>
          </a:stretch>
        </p:blipFill>
        <p:spPr>
          <a:xfrm>
            <a:off x="3426551" y="4041679"/>
            <a:ext cx="2739118" cy="347084"/>
          </a:xfrm>
          <a:prstGeom prst="rect">
            <a:avLst/>
          </a:prstGeom>
        </p:spPr>
      </p:pic>
      <p:sp>
        <p:nvSpPr>
          <p:cNvPr id="37" name="ZoneTexte 36"/>
          <p:cNvSpPr txBox="1"/>
          <p:nvPr/>
        </p:nvSpPr>
        <p:spPr>
          <a:xfrm>
            <a:off x="3426550" y="5088313"/>
            <a:ext cx="2952185"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M" sz="1400" b="1" i="0" u="none" strike="noStrike" kern="1200" cap="none" spc="0" normalizeH="0" baseline="0" noProof="0" dirty="0">
                <a:ln>
                  <a:noFill/>
                </a:ln>
                <a:solidFill>
                  <a:prstClr val="white"/>
                </a:solidFill>
                <a:effectLst/>
                <a:uLnTx/>
                <a:uFillTx/>
                <a:latin typeface="Tw Cen MT" panose="020B0602020104020603" pitchFamily="34" charset="0"/>
                <a:ea typeface="+mn-ea"/>
                <a:cs typeface="Arial" panose="020B0604020202020204" pitchFamily="34" charset="0"/>
              </a:rPr>
              <a:t>30 Bénéficiaires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M" sz="1200" b="1" i="0" u="none" strike="noStrike" kern="1200" cap="none" spc="0" normalizeH="0" baseline="0" noProof="0" dirty="0">
                <a:ln>
                  <a:noFill/>
                </a:ln>
                <a:solidFill>
                  <a:prstClr val="white"/>
                </a:solidFill>
                <a:effectLst/>
                <a:uLnTx/>
                <a:uFillTx/>
                <a:latin typeface="Tw Cen MT" panose="020B0602020104020603" pitchFamily="34" charset="0"/>
                <a:ea typeface="+mn-ea"/>
                <a:cs typeface="Arial" panose="020B0604020202020204" pitchFamily="34" charset="0"/>
              </a:rPr>
              <a:t>Subvention accordée plus 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M" sz="1200" b="1" i="0" u="none" strike="noStrike" kern="1200" cap="none" spc="0" normalizeH="0" baseline="0" noProof="0" dirty="0">
                <a:ln>
                  <a:noFill/>
                </a:ln>
                <a:solidFill>
                  <a:prstClr val="white"/>
                </a:solidFill>
                <a:effectLst/>
                <a:uLnTx/>
                <a:uFillTx/>
                <a:latin typeface="Tw Cen MT" panose="020B0602020104020603" pitchFamily="34" charset="0"/>
                <a:ea typeface="+mn-ea"/>
                <a:cs typeface="Arial" panose="020B0604020202020204" pitchFamily="34" charset="0"/>
              </a:rPr>
              <a:t>13 000 000  FCFA</a:t>
            </a:r>
            <a:endParaRPr kumimoji="0" lang="fr-FR" sz="1200" b="1" i="0" u="none" strike="noStrike" kern="1200" cap="none" spc="0" normalizeH="0" baseline="0" noProof="0" dirty="0">
              <a:ln>
                <a:noFill/>
              </a:ln>
              <a:solidFill>
                <a:prstClr val="white"/>
              </a:solidFill>
              <a:effectLst/>
              <a:uLnTx/>
              <a:uFillTx/>
              <a:latin typeface="Tw Cen MT" panose="020B0602020104020603" pitchFamily="34" charset="0"/>
              <a:ea typeface="+mn-ea"/>
              <a:cs typeface="Arial" panose="020B0604020202020204" pitchFamily="34" charset="0"/>
            </a:endParaRPr>
          </a:p>
        </p:txBody>
      </p:sp>
      <p:pic>
        <p:nvPicPr>
          <p:cNvPr id="35" name="Picture 5212"/>
          <p:cNvPicPr/>
          <p:nvPr/>
        </p:nvPicPr>
        <p:blipFill>
          <a:blip r:embed="rId13"/>
          <a:stretch>
            <a:fillRect/>
          </a:stretch>
        </p:blipFill>
        <p:spPr>
          <a:xfrm>
            <a:off x="6624292" y="3905615"/>
            <a:ext cx="1147377" cy="961368"/>
          </a:xfrm>
          <a:prstGeom prst="rect">
            <a:avLst/>
          </a:prstGeom>
        </p:spPr>
      </p:pic>
      <p:sp>
        <p:nvSpPr>
          <p:cNvPr id="38" name="ZoneTexte 37"/>
          <p:cNvSpPr txBox="1"/>
          <p:nvPr/>
        </p:nvSpPr>
        <p:spPr>
          <a:xfrm>
            <a:off x="6833608" y="4866983"/>
            <a:ext cx="2846383"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M" sz="1400" b="1" i="0" u="none" strike="noStrike" kern="1200" cap="none" spc="0" normalizeH="0" baseline="0" noProof="0" dirty="0">
                <a:ln>
                  <a:noFill/>
                </a:ln>
                <a:solidFill>
                  <a:prstClr val="white"/>
                </a:solidFill>
                <a:effectLst/>
                <a:uLnTx/>
                <a:uFillTx/>
                <a:latin typeface="Tw Cen MT" panose="020B0602020104020603" pitchFamily="34" charset="0"/>
                <a:ea typeface="+mn-ea"/>
                <a:cs typeface="Arial" panose="020B0604020202020204" pitchFamily="34" charset="0"/>
              </a:rPr>
              <a:t>1 330 Bénéficiaires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M" sz="1200" b="1" i="0" u="none" strike="noStrike" kern="1200" cap="none" spc="0" normalizeH="0" baseline="0" noProof="0" dirty="0">
                <a:ln>
                  <a:noFill/>
                </a:ln>
                <a:solidFill>
                  <a:prstClr val="white"/>
                </a:solidFill>
                <a:effectLst/>
                <a:uLnTx/>
                <a:uFillTx/>
                <a:latin typeface="Tw Cen MT" panose="020B0602020104020603" pitchFamily="34" charset="0"/>
                <a:ea typeface="+mn-ea"/>
                <a:cs typeface="Arial" panose="020B0604020202020204" pitchFamily="34" charset="0"/>
              </a:rPr>
              <a:t>6 880 000 Epargne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M" sz="1200" b="1" i="0" u="none" strike="noStrike" kern="1200" cap="none" spc="0" normalizeH="0" baseline="0" noProof="0" dirty="0">
                <a:ln>
                  <a:noFill/>
                </a:ln>
                <a:solidFill>
                  <a:prstClr val="white"/>
                </a:solidFill>
                <a:effectLst/>
                <a:uLnTx/>
                <a:uFillTx/>
                <a:latin typeface="Tw Cen MT" panose="020B0602020104020603" pitchFamily="34" charset="0"/>
                <a:ea typeface="+mn-ea"/>
                <a:cs typeface="Arial" panose="020B0604020202020204" pitchFamily="34" charset="0"/>
              </a:rPr>
              <a:t>8 753 500 Crédits accordés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M" sz="1200" b="1" i="0" u="none" strike="noStrike" kern="1200" cap="none" spc="0" normalizeH="0" baseline="0" noProof="0" dirty="0">
                <a:ln>
                  <a:noFill/>
                </a:ln>
                <a:solidFill>
                  <a:prstClr val="white"/>
                </a:solidFill>
                <a:effectLst/>
                <a:uLnTx/>
                <a:uFillTx/>
                <a:latin typeface="Tw Cen MT" panose="020B0602020104020603" pitchFamily="34" charset="0"/>
                <a:ea typeface="+mn-ea"/>
                <a:cs typeface="Arial" panose="020B0604020202020204" pitchFamily="34" charset="0"/>
              </a:rPr>
              <a:t>593 000 Solidarité</a:t>
            </a:r>
            <a:endParaRPr kumimoji="0" lang="fr-FR" sz="1200" b="1" i="0" u="none" strike="noStrike" kern="1200" cap="none" spc="0" normalizeH="0" baseline="0" noProof="0" dirty="0">
              <a:ln>
                <a:noFill/>
              </a:ln>
              <a:solidFill>
                <a:prstClr val="white"/>
              </a:solidFill>
              <a:effectLst/>
              <a:uLnTx/>
              <a:uFillTx/>
              <a:latin typeface="Tw Cen MT" panose="020B0602020104020603" pitchFamily="34" charset="0"/>
              <a:ea typeface="+mn-ea"/>
              <a:cs typeface="Arial" panose="020B0604020202020204" pitchFamily="34" charset="0"/>
            </a:endParaRPr>
          </a:p>
        </p:txBody>
      </p:sp>
      <p:sp>
        <p:nvSpPr>
          <p:cNvPr id="39" name="ZoneTexte 38"/>
          <p:cNvSpPr txBox="1"/>
          <p:nvPr/>
        </p:nvSpPr>
        <p:spPr>
          <a:xfrm>
            <a:off x="7577105" y="4203308"/>
            <a:ext cx="222818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M" sz="1400" b="1" i="0" u="none" strike="noStrike" kern="1200" cap="none" spc="0" normalizeH="0" baseline="0" noProof="0" dirty="0">
                <a:ln>
                  <a:noFill/>
                </a:ln>
                <a:solidFill>
                  <a:prstClr val="white"/>
                </a:solidFill>
                <a:effectLst/>
                <a:uLnTx/>
                <a:uFillTx/>
                <a:latin typeface="Tw Cen MT" panose="020B0602020104020603" pitchFamily="34" charset="0"/>
                <a:ea typeface="+mn-ea"/>
                <a:cs typeface="Arial" panose="020B0604020202020204" pitchFamily="34" charset="0"/>
              </a:rPr>
              <a:t>Tontines améliorées</a:t>
            </a:r>
            <a:endParaRPr kumimoji="0" lang="fr-FR" sz="1200" b="1" i="0" u="none" strike="noStrike" kern="1200" cap="none" spc="0" normalizeH="0" baseline="0" noProof="0" dirty="0">
              <a:ln>
                <a:noFill/>
              </a:ln>
              <a:solidFill>
                <a:prstClr val="white"/>
              </a:solidFill>
              <a:effectLst/>
              <a:uLnTx/>
              <a:uFillTx/>
              <a:latin typeface="Tw Cen MT" panose="020B0602020104020603" pitchFamily="34" charset="0"/>
              <a:ea typeface="+mn-ea"/>
              <a:cs typeface="Arial" panose="020B0604020202020204" pitchFamily="34" charset="0"/>
            </a:endParaRPr>
          </a:p>
        </p:txBody>
      </p:sp>
      <p:pic>
        <p:nvPicPr>
          <p:cNvPr id="43" name="Image 42"/>
          <p:cNvPicPr>
            <a:picLocks noChangeAspect="1"/>
          </p:cNvPicPr>
          <p:nvPr/>
        </p:nvPicPr>
        <p:blipFill>
          <a:blip r:embed="rId14">
            <a:duotone>
              <a:prstClr val="black"/>
              <a:schemeClr val="accent4">
                <a:tint val="45000"/>
                <a:satMod val="400000"/>
              </a:schemeClr>
            </a:duotone>
            <a:extLst>
              <a:ext uri="{BEBA8EAE-BF5A-486C-A8C5-ECC9F3942E4B}">
                <a14:imgProps xmlns:a14="http://schemas.microsoft.com/office/drawing/2010/main">
                  <a14:imgLayer r:embed="rId15">
                    <a14:imgEffect>
                      <a14:colorTemperature colorTemp="11200"/>
                    </a14:imgEffect>
                    <a14:imgEffect>
                      <a14:saturation sat="400000"/>
                    </a14:imgEffect>
                  </a14:imgLayer>
                </a14:imgProps>
              </a:ext>
            </a:extLst>
          </a:blip>
          <a:stretch>
            <a:fillRect/>
          </a:stretch>
        </p:blipFill>
        <p:spPr>
          <a:xfrm>
            <a:off x="3426550" y="1438922"/>
            <a:ext cx="2670846" cy="1862099"/>
          </a:xfrm>
          <a:prstGeom prst="rect">
            <a:avLst/>
          </a:prstGeom>
          <a:ln>
            <a:noFill/>
          </a:ln>
          <a:effectLst>
            <a:outerShdw blurRad="292100" dist="139700" dir="2700000" algn="tl" rotWithShape="0">
              <a:srgbClr val="333333">
                <a:alpha val="65000"/>
              </a:srgbClr>
            </a:outerShdw>
          </a:effectLst>
        </p:spPr>
      </p:pic>
      <p:pic>
        <p:nvPicPr>
          <p:cNvPr id="44" name="Image 43"/>
          <p:cNvPicPr>
            <a:picLocks noChangeAspect="1"/>
          </p:cNvPicPr>
          <p:nvPr/>
        </p:nvPicPr>
        <p:blipFill>
          <a:blip r:embed="rId16"/>
          <a:stretch>
            <a:fillRect/>
          </a:stretch>
        </p:blipFill>
        <p:spPr>
          <a:xfrm>
            <a:off x="3426550" y="1450374"/>
            <a:ext cx="666795" cy="640080"/>
          </a:xfrm>
          <a:prstGeom prst="rect">
            <a:avLst/>
          </a:prstGeom>
        </p:spPr>
      </p:pic>
      <p:sp>
        <p:nvSpPr>
          <p:cNvPr id="45" name="ZoneTexte 44"/>
          <p:cNvSpPr txBox="1"/>
          <p:nvPr/>
        </p:nvSpPr>
        <p:spPr>
          <a:xfrm>
            <a:off x="3400420" y="2257879"/>
            <a:ext cx="241170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M" sz="1400" b="1"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TOTAL Femmes Formées: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M" sz="1400" b="1"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3 677</a:t>
            </a:r>
          </a:p>
        </p:txBody>
      </p:sp>
      <p:sp>
        <p:nvSpPr>
          <p:cNvPr id="50" name="ZoneTexte 49"/>
          <p:cNvSpPr txBox="1"/>
          <p:nvPr/>
        </p:nvSpPr>
        <p:spPr>
          <a:xfrm>
            <a:off x="186671" y="4993677"/>
            <a:ext cx="3790479"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M" sz="1400" b="1" i="0" u="none" strike="noStrike" kern="1200" cap="none" spc="0" normalizeH="0" baseline="0" noProof="0" dirty="0">
                <a:ln>
                  <a:noFill/>
                </a:ln>
                <a:solidFill>
                  <a:prstClr val="white"/>
                </a:solidFill>
                <a:effectLst/>
                <a:uLnTx/>
                <a:uFillTx/>
                <a:latin typeface="Tw Cen MT" panose="020B0602020104020603" pitchFamily="34" charset="0"/>
                <a:ea typeface="+mn-ea"/>
                <a:cs typeface="Arial" panose="020B0604020202020204" pitchFamily="34" charset="0"/>
              </a:rPr>
              <a:t>12 Bénéficiaires CCOF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M" sz="1200" b="1" i="0" u="none" strike="noStrike" kern="1200" cap="none" spc="0" normalizeH="0" baseline="0" noProof="0" dirty="0">
                <a:ln>
                  <a:noFill/>
                </a:ln>
                <a:solidFill>
                  <a:prstClr val="white"/>
                </a:solidFill>
                <a:effectLst/>
                <a:uLnTx/>
                <a:uFillTx/>
                <a:latin typeface="Tw Cen MT" panose="020B0602020104020603" pitchFamily="34" charset="0"/>
                <a:ea typeface="+mn-ea"/>
                <a:cs typeface="Arial" panose="020B0604020202020204" pitchFamily="34" charset="0"/>
              </a:rPr>
              <a:t>Subvention accordée plus 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M" sz="1200" b="1" i="0" u="none" strike="noStrike" kern="1200" cap="none" spc="0" normalizeH="0" baseline="0" noProof="0" dirty="0">
                <a:ln>
                  <a:noFill/>
                </a:ln>
                <a:solidFill>
                  <a:prstClr val="white"/>
                </a:solidFill>
                <a:effectLst/>
                <a:uLnTx/>
                <a:uFillTx/>
                <a:latin typeface="Tw Cen MT" panose="020B0602020104020603" pitchFamily="34" charset="0"/>
                <a:ea typeface="+mn-ea"/>
                <a:cs typeface="Arial" panose="020B0604020202020204" pitchFamily="34" charset="0"/>
              </a:rPr>
              <a:t> </a:t>
            </a:r>
            <a:r>
              <a:rPr lang="fr-CM" sz="1200" b="1" dirty="0" smtClean="0">
                <a:solidFill>
                  <a:prstClr val="white"/>
                </a:solidFill>
                <a:latin typeface="Tw Cen MT" panose="020B0602020104020603" pitchFamily="34" charset="0"/>
                <a:cs typeface="Arial" panose="020B0604020202020204" pitchFamily="34" charset="0"/>
              </a:rPr>
              <a:t>30 019 585</a:t>
            </a:r>
            <a:r>
              <a:rPr kumimoji="0" lang="fr-CM" sz="1200" b="1" i="0" u="none" strike="noStrike" kern="1200" cap="none" spc="0" normalizeH="0" baseline="0" noProof="0" dirty="0" smtClean="0">
                <a:ln>
                  <a:noFill/>
                </a:ln>
                <a:solidFill>
                  <a:prstClr val="white"/>
                </a:solidFill>
                <a:effectLst/>
                <a:uLnTx/>
                <a:uFillTx/>
                <a:latin typeface="Tw Cen MT" panose="020B0602020104020603" pitchFamily="34" charset="0"/>
                <a:ea typeface="+mn-ea"/>
                <a:cs typeface="Arial" panose="020B0604020202020204" pitchFamily="34" charset="0"/>
              </a:rPr>
              <a:t> </a:t>
            </a:r>
            <a:r>
              <a:rPr kumimoji="0" lang="fr-CM" sz="1200" b="1" i="0" u="none" strike="noStrike" kern="1200" cap="none" spc="0" normalizeH="0" baseline="0" noProof="0" dirty="0">
                <a:ln>
                  <a:noFill/>
                </a:ln>
                <a:solidFill>
                  <a:prstClr val="white"/>
                </a:solidFill>
                <a:effectLst/>
                <a:uLnTx/>
                <a:uFillTx/>
                <a:latin typeface="Tw Cen MT" panose="020B0602020104020603" pitchFamily="34" charset="0"/>
                <a:ea typeface="+mn-ea"/>
                <a:cs typeface="Arial" panose="020B0604020202020204" pitchFamily="34" charset="0"/>
              </a:rPr>
              <a:t>FCFA </a:t>
            </a:r>
            <a:endParaRPr kumimoji="0" lang="fr-FR" sz="1200" b="1" i="0" u="none" strike="noStrike" kern="1200" cap="none" spc="0" normalizeH="0" baseline="0" noProof="0" dirty="0">
              <a:ln>
                <a:noFill/>
              </a:ln>
              <a:solidFill>
                <a:prstClr val="white"/>
              </a:solidFill>
              <a:effectLst/>
              <a:uLnTx/>
              <a:uFillTx/>
              <a:latin typeface="Tw Cen MT" panose="020B0602020104020603" pitchFamily="34" charset="0"/>
              <a:ea typeface="+mn-ea"/>
              <a:cs typeface="Arial" panose="020B0604020202020204" pitchFamily="34" charset="0"/>
            </a:endParaRPr>
          </a:p>
        </p:txBody>
      </p:sp>
    </p:spTree>
    <p:extLst>
      <p:ext uri="{BB962C8B-B14F-4D97-AF65-F5344CB8AC3E}">
        <p14:creationId xmlns:p14="http://schemas.microsoft.com/office/powerpoint/2010/main" val="1075516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10705" y="1644143"/>
            <a:ext cx="4437281" cy="509959"/>
          </a:xfrm>
        </p:spPr>
        <p:txBody>
          <a:bodyPr>
            <a:normAutofit fontScale="90000"/>
          </a:bodyPr>
          <a:lstStyle/>
          <a:p>
            <a:pPr algn="ctr">
              <a:defRPr/>
            </a:pPr>
            <a:r>
              <a:rPr lang="fr-FR" b="1" dirty="0">
                <a:latin typeface="Helvetica 75 Bold" panose="020B0804020202020204" pitchFamily="34" charset="0"/>
              </a:rPr>
              <a:t>Merci</a:t>
            </a:r>
          </a:p>
        </p:txBody>
      </p:sp>
      <p:pic>
        <p:nvPicPr>
          <p:cNvPr id="1434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705" y="2285295"/>
            <a:ext cx="4437281" cy="305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5519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ECB81E5-AD3E-42EF-8173-973C6F31541A}"/>
              </a:ext>
            </a:extLst>
          </p:cNvPr>
          <p:cNvSpPr>
            <a:spLocks noGrp="1"/>
          </p:cNvSpPr>
          <p:nvPr>
            <p:ph type="title"/>
          </p:nvPr>
        </p:nvSpPr>
        <p:spPr/>
        <p:txBody>
          <a:bodyPr>
            <a:normAutofit fontScale="90000"/>
          </a:bodyPr>
          <a:lstStyle/>
          <a:p>
            <a:pPr defTabSz="609585" eaLnBrk="1" fontAlgn="auto" hangingPunct="1">
              <a:lnSpc>
                <a:spcPct val="100000"/>
              </a:lnSpc>
              <a:spcBef>
                <a:spcPts val="0"/>
              </a:spcBef>
              <a:spcAft>
                <a:spcPts val="0"/>
              </a:spcAft>
              <a:defRPr/>
            </a:pPr>
            <a:r>
              <a:rPr lang="fr-FR" b="1" cap="none" spc="-1" dirty="0">
                <a:solidFill>
                  <a:srgbClr val="595959"/>
                </a:solidFill>
                <a:latin typeface="Helvetica 75 Bold"/>
                <a:ea typeface="+mn-ea"/>
                <a:cs typeface="+mn-cs"/>
              </a:rPr>
              <a:t>Les axes d’action de la </a:t>
            </a:r>
            <a:r>
              <a:rPr lang="fr-FR" b="1" cap="none" spc="-1" dirty="0">
                <a:solidFill>
                  <a:srgbClr val="FF7900"/>
                </a:solidFill>
                <a:latin typeface="Helvetica 75 Bold"/>
                <a:ea typeface="+mn-ea"/>
                <a:cs typeface="+mn-cs"/>
              </a:rPr>
              <a:t>Fondation Orange Cameroun</a:t>
            </a:r>
            <a:r>
              <a:rPr lang="en-US" cap="none" spc="-1" dirty="0">
                <a:solidFill>
                  <a:srgbClr val="000000"/>
                </a:solidFill>
                <a:ea typeface="+mn-ea"/>
                <a:cs typeface="+mn-cs"/>
              </a:rPr>
              <a:t/>
            </a:r>
            <a:br>
              <a:rPr lang="en-US" cap="none" spc="-1" dirty="0">
                <a:solidFill>
                  <a:srgbClr val="000000"/>
                </a:solidFill>
                <a:ea typeface="+mn-ea"/>
                <a:cs typeface="+mn-cs"/>
              </a:rPr>
            </a:br>
            <a:endParaRPr lang="fr-CM" dirty="0"/>
          </a:p>
        </p:txBody>
      </p:sp>
      <p:grpSp>
        <p:nvGrpSpPr>
          <p:cNvPr id="31747" name="Groupe 24"/>
          <p:cNvGrpSpPr>
            <a:grpSpLocks/>
          </p:cNvGrpSpPr>
          <p:nvPr/>
        </p:nvGrpSpPr>
        <p:grpSpPr bwMode="auto">
          <a:xfrm>
            <a:off x="1136651" y="1854200"/>
            <a:ext cx="10847916" cy="4089206"/>
            <a:chOff x="467544" y="1234941"/>
            <a:chExt cx="8136904" cy="3266756"/>
          </a:xfrm>
        </p:grpSpPr>
        <p:sp>
          <p:nvSpPr>
            <p:cNvPr id="20" name="AutoShape 2">
              <a:extLst>
                <a:ext uri="{FF2B5EF4-FFF2-40B4-BE49-F238E27FC236}">
                  <a16:creationId xmlns:a16="http://schemas.microsoft.com/office/drawing/2014/main" id="{C39AAC7F-3ED2-4C7C-82CB-AA08A437D2F6}"/>
                </a:ext>
              </a:extLst>
            </p:cNvPr>
            <p:cNvSpPr>
              <a:spLocks noChangeArrowheads="1"/>
            </p:cNvSpPr>
            <p:nvPr>
              <p:custDataLst>
                <p:tags r:id="rId1"/>
              </p:custDataLst>
            </p:nvPr>
          </p:nvSpPr>
          <p:spPr bwMode="gray">
            <a:xfrm>
              <a:off x="6038743" y="3064546"/>
              <a:ext cx="2497435" cy="794745"/>
            </a:xfrm>
            <a:prstGeom prst="rect">
              <a:avLst/>
            </a:prstGeom>
            <a:solidFill>
              <a:schemeClr val="bg1">
                <a:lumMod val="50000"/>
              </a:schemeClr>
            </a:solidFill>
            <a:ln w="9525">
              <a:noFill/>
              <a:miter lim="800000"/>
              <a:headEnd/>
              <a:tailEnd/>
            </a:ln>
            <a:effectLst/>
          </p:spPr>
          <p:txBody>
            <a:bodyPr lIns="0" tIns="0" rIns="0" bIns="0" anchor="ctr"/>
            <a:lstStyle/>
            <a:p>
              <a:pPr algn="ctr" defTabSz="609585" eaLnBrk="0" fontAlgn="base" hangingPunct="0">
                <a:spcBef>
                  <a:spcPct val="0"/>
                </a:spcBef>
                <a:spcAft>
                  <a:spcPts val="267"/>
                </a:spcAft>
                <a:buClr>
                  <a:srgbClr val="000000"/>
                </a:buClr>
                <a:defRPr/>
              </a:pPr>
              <a:endParaRPr lang="fr-FR" sz="1867" b="1" dirty="0">
                <a:solidFill>
                  <a:srgbClr val="FFFFFF"/>
                </a:solidFill>
                <a:latin typeface="Helvetica 55 Roman" panose="02000503040000020004" pitchFamily="2" charset="0"/>
                <a:cs typeface="Arial" charset="0"/>
              </a:endParaRPr>
            </a:p>
          </p:txBody>
        </p:sp>
        <p:sp>
          <p:nvSpPr>
            <p:cNvPr id="31750" name="AutoShape 2"/>
            <p:cNvSpPr>
              <a:spLocks noChangeArrowheads="1"/>
            </p:cNvSpPr>
            <p:nvPr>
              <p:custDataLst>
                <p:tags r:id="rId2"/>
              </p:custDataLst>
            </p:nvPr>
          </p:nvSpPr>
          <p:spPr bwMode="gray">
            <a:xfrm>
              <a:off x="3226846" y="2089188"/>
              <a:ext cx="2497137" cy="451470"/>
            </a:xfrm>
            <a:prstGeom prst="rect">
              <a:avLst/>
            </a:prstGeom>
            <a:solidFill>
              <a:srgbClr val="9164C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20000"/>
                </a:lnSpc>
                <a:spcBef>
                  <a:spcPts val="750"/>
                </a:spcBef>
                <a:buClr>
                  <a:schemeClr val="accent1"/>
                </a:buClr>
                <a:buSzPct val="100000"/>
                <a:buFont typeface="Arial" panose="020B0604020202020204" pitchFamily="34" charset="0"/>
                <a:buChar char="•"/>
                <a:defRPr sz="1500">
                  <a:solidFill>
                    <a:schemeClr val="tx1"/>
                  </a:solidFill>
                  <a:latin typeface="Gill Sans MT" panose="020B0502020104020203" pitchFamily="34" charset="0"/>
                </a:defRPr>
              </a:lvl1pPr>
              <a:lvl2pPr marL="742950" indent="-285750">
                <a:lnSpc>
                  <a:spcPct val="120000"/>
                </a:lnSpc>
                <a:spcBef>
                  <a:spcPts val="375"/>
                </a:spcBef>
                <a:buClr>
                  <a:schemeClr val="accent1"/>
                </a:buClr>
                <a:buSzPct val="100000"/>
                <a:buFont typeface="Arial" panose="020B0604020202020204" pitchFamily="34" charset="0"/>
                <a:buChar char="•"/>
                <a:defRPr sz="1300">
                  <a:solidFill>
                    <a:schemeClr val="tx1"/>
                  </a:solidFill>
                  <a:latin typeface="Gill Sans MT" panose="020B0502020104020203" pitchFamily="34" charset="0"/>
                </a:defRPr>
              </a:lvl2pPr>
              <a:lvl3pPr marL="1143000" indent="-228600">
                <a:lnSpc>
                  <a:spcPct val="120000"/>
                </a:lnSpc>
                <a:spcBef>
                  <a:spcPts val="375"/>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3pPr>
              <a:lvl4pPr marL="1600200" indent="-228600">
                <a:lnSpc>
                  <a:spcPct val="120000"/>
                </a:lnSpc>
                <a:spcBef>
                  <a:spcPts val="375"/>
                </a:spcBef>
                <a:buClr>
                  <a:schemeClr val="accent1"/>
                </a:buClr>
                <a:buSzPct val="100000"/>
                <a:buFont typeface="Arial" panose="020B0604020202020204" pitchFamily="34" charset="0"/>
                <a:buChar char="•"/>
                <a:defRPr sz="1000">
                  <a:solidFill>
                    <a:schemeClr val="tx1"/>
                  </a:solidFill>
                  <a:latin typeface="Gill Sans MT" panose="020B0502020104020203" pitchFamily="34" charset="0"/>
                </a:defRPr>
              </a:lvl4pPr>
              <a:lvl5pPr marL="2057400" indent="-228600">
                <a:lnSpc>
                  <a:spcPct val="120000"/>
                </a:lnSpc>
                <a:spcBef>
                  <a:spcPts val="375"/>
                </a:spcBef>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5pPr>
              <a:lvl6pPr marL="2514600" indent="-228600" defTabSz="457200" eaLnBrk="0" fontAlgn="base" hangingPunct="0">
                <a:lnSpc>
                  <a:spcPct val="120000"/>
                </a:lnSpc>
                <a:spcBef>
                  <a:spcPts val="375"/>
                </a:spcBef>
                <a:spcAft>
                  <a:spcPct val="0"/>
                </a:spcAft>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6pPr>
              <a:lvl7pPr marL="2971800" indent="-228600" defTabSz="457200" eaLnBrk="0" fontAlgn="base" hangingPunct="0">
                <a:lnSpc>
                  <a:spcPct val="120000"/>
                </a:lnSpc>
                <a:spcBef>
                  <a:spcPts val="375"/>
                </a:spcBef>
                <a:spcAft>
                  <a:spcPct val="0"/>
                </a:spcAft>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7pPr>
              <a:lvl8pPr marL="3429000" indent="-228600" defTabSz="457200" eaLnBrk="0" fontAlgn="base" hangingPunct="0">
                <a:lnSpc>
                  <a:spcPct val="120000"/>
                </a:lnSpc>
                <a:spcBef>
                  <a:spcPts val="375"/>
                </a:spcBef>
                <a:spcAft>
                  <a:spcPct val="0"/>
                </a:spcAft>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8pPr>
              <a:lvl9pPr marL="3886200" indent="-228600" defTabSz="457200" eaLnBrk="0" fontAlgn="base" hangingPunct="0">
                <a:lnSpc>
                  <a:spcPct val="120000"/>
                </a:lnSpc>
                <a:spcBef>
                  <a:spcPts val="375"/>
                </a:spcBef>
                <a:spcAft>
                  <a:spcPct val="0"/>
                </a:spcAft>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9pPr>
            </a:lstStyle>
            <a:p>
              <a:pPr algn="ctr" defTabSz="609585" eaLnBrk="0" fontAlgn="base" hangingPunct="0">
                <a:lnSpc>
                  <a:spcPct val="100000"/>
                </a:lnSpc>
                <a:spcBef>
                  <a:spcPct val="0"/>
                </a:spcBef>
                <a:spcAft>
                  <a:spcPts val="267"/>
                </a:spcAft>
                <a:buClr>
                  <a:srgbClr val="000000"/>
                </a:buClr>
                <a:buSzTx/>
                <a:buNone/>
              </a:pPr>
              <a:r>
                <a:rPr lang="fr-FR" altLang="fr-FR" sz="2133" b="1">
                  <a:solidFill>
                    <a:srgbClr val="FFFFFF"/>
                  </a:solidFill>
                  <a:latin typeface="Helvetica 55 Roman"/>
                  <a:cs typeface="Arial" panose="020B0604020202020204" pitchFamily="34" charset="0"/>
                </a:rPr>
                <a:t>L’éducation</a:t>
              </a:r>
            </a:p>
          </p:txBody>
        </p:sp>
        <p:sp>
          <p:nvSpPr>
            <p:cNvPr id="31751" name="AutoShape 2"/>
            <p:cNvSpPr>
              <a:spLocks noChangeArrowheads="1"/>
            </p:cNvSpPr>
            <p:nvPr>
              <p:custDataLst>
                <p:tags r:id="rId3"/>
              </p:custDataLst>
            </p:nvPr>
          </p:nvSpPr>
          <p:spPr bwMode="gray">
            <a:xfrm>
              <a:off x="610808" y="2089188"/>
              <a:ext cx="2497137" cy="451470"/>
            </a:xfrm>
            <a:prstGeom prst="rect">
              <a:avLst/>
            </a:prstGeom>
            <a:solidFill>
              <a:srgbClr val="4BB4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20000"/>
                </a:lnSpc>
                <a:spcBef>
                  <a:spcPts val="750"/>
                </a:spcBef>
                <a:buClr>
                  <a:schemeClr val="accent1"/>
                </a:buClr>
                <a:buSzPct val="100000"/>
                <a:buFont typeface="Arial" panose="020B0604020202020204" pitchFamily="34" charset="0"/>
                <a:buChar char="•"/>
                <a:defRPr sz="1500">
                  <a:solidFill>
                    <a:schemeClr val="tx1"/>
                  </a:solidFill>
                  <a:latin typeface="Gill Sans MT" panose="020B0502020104020203" pitchFamily="34" charset="0"/>
                </a:defRPr>
              </a:lvl1pPr>
              <a:lvl2pPr marL="742950" indent="-285750">
                <a:lnSpc>
                  <a:spcPct val="120000"/>
                </a:lnSpc>
                <a:spcBef>
                  <a:spcPts val="375"/>
                </a:spcBef>
                <a:buClr>
                  <a:schemeClr val="accent1"/>
                </a:buClr>
                <a:buSzPct val="100000"/>
                <a:buFont typeface="Arial" panose="020B0604020202020204" pitchFamily="34" charset="0"/>
                <a:buChar char="•"/>
                <a:defRPr sz="1300">
                  <a:solidFill>
                    <a:schemeClr val="tx1"/>
                  </a:solidFill>
                  <a:latin typeface="Gill Sans MT" panose="020B0502020104020203" pitchFamily="34" charset="0"/>
                </a:defRPr>
              </a:lvl2pPr>
              <a:lvl3pPr marL="1143000" indent="-228600">
                <a:lnSpc>
                  <a:spcPct val="120000"/>
                </a:lnSpc>
                <a:spcBef>
                  <a:spcPts val="375"/>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3pPr>
              <a:lvl4pPr marL="1600200" indent="-228600">
                <a:lnSpc>
                  <a:spcPct val="120000"/>
                </a:lnSpc>
                <a:spcBef>
                  <a:spcPts val="375"/>
                </a:spcBef>
                <a:buClr>
                  <a:schemeClr val="accent1"/>
                </a:buClr>
                <a:buSzPct val="100000"/>
                <a:buFont typeface="Arial" panose="020B0604020202020204" pitchFamily="34" charset="0"/>
                <a:buChar char="•"/>
                <a:defRPr sz="1000">
                  <a:solidFill>
                    <a:schemeClr val="tx1"/>
                  </a:solidFill>
                  <a:latin typeface="Gill Sans MT" panose="020B0502020104020203" pitchFamily="34" charset="0"/>
                </a:defRPr>
              </a:lvl4pPr>
              <a:lvl5pPr marL="2057400" indent="-228600">
                <a:lnSpc>
                  <a:spcPct val="120000"/>
                </a:lnSpc>
                <a:spcBef>
                  <a:spcPts val="375"/>
                </a:spcBef>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5pPr>
              <a:lvl6pPr marL="2514600" indent="-228600" defTabSz="457200" eaLnBrk="0" fontAlgn="base" hangingPunct="0">
                <a:lnSpc>
                  <a:spcPct val="120000"/>
                </a:lnSpc>
                <a:spcBef>
                  <a:spcPts val="375"/>
                </a:spcBef>
                <a:spcAft>
                  <a:spcPct val="0"/>
                </a:spcAft>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6pPr>
              <a:lvl7pPr marL="2971800" indent="-228600" defTabSz="457200" eaLnBrk="0" fontAlgn="base" hangingPunct="0">
                <a:lnSpc>
                  <a:spcPct val="120000"/>
                </a:lnSpc>
                <a:spcBef>
                  <a:spcPts val="375"/>
                </a:spcBef>
                <a:spcAft>
                  <a:spcPct val="0"/>
                </a:spcAft>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7pPr>
              <a:lvl8pPr marL="3429000" indent="-228600" defTabSz="457200" eaLnBrk="0" fontAlgn="base" hangingPunct="0">
                <a:lnSpc>
                  <a:spcPct val="120000"/>
                </a:lnSpc>
                <a:spcBef>
                  <a:spcPts val="375"/>
                </a:spcBef>
                <a:spcAft>
                  <a:spcPct val="0"/>
                </a:spcAft>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8pPr>
              <a:lvl9pPr marL="3886200" indent="-228600" defTabSz="457200" eaLnBrk="0" fontAlgn="base" hangingPunct="0">
                <a:lnSpc>
                  <a:spcPct val="120000"/>
                </a:lnSpc>
                <a:spcBef>
                  <a:spcPts val="375"/>
                </a:spcBef>
                <a:spcAft>
                  <a:spcPct val="0"/>
                </a:spcAft>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9pPr>
            </a:lstStyle>
            <a:p>
              <a:pPr algn="ctr" defTabSz="609585" eaLnBrk="0" fontAlgn="base" hangingPunct="0">
                <a:lnSpc>
                  <a:spcPct val="100000"/>
                </a:lnSpc>
                <a:spcBef>
                  <a:spcPct val="0"/>
                </a:spcBef>
                <a:spcAft>
                  <a:spcPts val="267"/>
                </a:spcAft>
                <a:buClr>
                  <a:srgbClr val="000000"/>
                </a:buClr>
                <a:buSzTx/>
                <a:buNone/>
              </a:pPr>
              <a:r>
                <a:rPr lang="fr-FR" altLang="fr-FR" sz="2133" b="1">
                  <a:solidFill>
                    <a:srgbClr val="FFFFFF"/>
                  </a:solidFill>
                  <a:latin typeface="Helvetica 55 Roman"/>
                  <a:cs typeface="Arial" panose="020B0604020202020204" pitchFamily="34" charset="0"/>
                </a:rPr>
                <a:t>La santé</a:t>
              </a:r>
            </a:p>
          </p:txBody>
        </p:sp>
        <p:sp>
          <p:nvSpPr>
            <p:cNvPr id="31752" name="AutoShape 2"/>
            <p:cNvSpPr>
              <a:spLocks noChangeArrowheads="1"/>
            </p:cNvSpPr>
            <p:nvPr>
              <p:custDataLst>
                <p:tags r:id="rId4"/>
              </p:custDataLst>
            </p:nvPr>
          </p:nvSpPr>
          <p:spPr bwMode="gray">
            <a:xfrm>
              <a:off x="5963022" y="2089188"/>
              <a:ext cx="2497138" cy="45147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20000"/>
                </a:lnSpc>
                <a:spcBef>
                  <a:spcPts val="750"/>
                </a:spcBef>
                <a:buClr>
                  <a:schemeClr val="accent1"/>
                </a:buClr>
                <a:buSzPct val="100000"/>
                <a:buFont typeface="Arial" panose="020B0604020202020204" pitchFamily="34" charset="0"/>
                <a:buChar char="•"/>
                <a:defRPr sz="1500">
                  <a:solidFill>
                    <a:schemeClr val="tx1"/>
                  </a:solidFill>
                  <a:latin typeface="Gill Sans MT" panose="020B0502020104020203" pitchFamily="34" charset="0"/>
                </a:defRPr>
              </a:lvl1pPr>
              <a:lvl2pPr marL="742950" indent="-285750">
                <a:lnSpc>
                  <a:spcPct val="120000"/>
                </a:lnSpc>
                <a:spcBef>
                  <a:spcPts val="375"/>
                </a:spcBef>
                <a:buClr>
                  <a:schemeClr val="accent1"/>
                </a:buClr>
                <a:buSzPct val="100000"/>
                <a:buFont typeface="Arial" panose="020B0604020202020204" pitchFamily="34" charset="0"/>
                <a:buChar char="•"/>
                <a:defRPr sz="1300">
                  <a:solidFill>
                    <a:schemeClr val="tx1"/>
                  </a:solidFill>
                  <a:latin typeface="Gill Sans MT" panose="020B0502020104020203" pitchFamily="34" charset="0"/>
                </a:defRPr>
              </a:lvl2pPr>
              <a:lvl3pPr marL="1143000" indent="-228600">
                <a:lnSpc>
                  <a:spcPct val="120000"/>
                </a:lnSpc>
                <a:spcBef>
                  <a:spcPts val="375"/>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3pPr>
              <a:lvl4pPr marL="1600200" indent="-228600">
                <a:lnSpc>
                  <a:spcPct val="120000"/>
                </a:lnSpc>
                <a:spcBef>
                  <a:spcPts val="375"/>
                </a:spcBef>
                <a:buClr>
                  <a:schemeClr val="accent1"/>
                </a:buClr>
                <a:buSzPct val="100000"/>
                <a:buFont typeface="Arial" panose="020B0604020202020204" pitchFamily="34" charset="0"/>
                <a:buChar char="•"/>
                <a:defRPr sz="1000">
                  <a:solidFill>
                    <a:schemeClr val="tx1"/>
                  </a:solidFill>
                  <a:latin typeface="Gill Sans MT" panose="020B0502020104020203" pitchFamily="34" charset="0"/>
                </a:defRPr>
              </a:lvl4pPr>
              <a:lvl5pPr marL="2057400" indent="-228600">
                <a:lnSpc>
                  <a:spcPct val="120000"/>
                </a:lnSpc>
                <a:spcBef>
                  <a:spcPts val="375"/>
                </a:spcBef>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5pPr>
              <a:lvl6pPr marL="2514600" indent="-228600" defTabSz="457200" eaLnBrk="0" fontAlgn="base" hangingPunct="0">
                <a:lnSpc>
                  <a:spcPct val="120000"/>
                </a:lnSpc>
                <a:spcBef>
                  <a:spcPts val="375"/>
                </a:spcBef>
                <a:spcAft>
                  <a:spcPct val="0"/>
                </a:spcAft>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6pPr>
              <a:lvl7pPr marL="2971800" indent="-228600" defTabSz="457200" eaLnBrk="0" fontAlgn="base" hangingPunct="0">
                <a:lnSpc>
                  <a:spcPct val="120000"/>
                </a:lnSpc>
                <a:spcBef>
                  <a:spcPts val="375"/>
                </a:spcBef>
                <a:spcAft>
                  <a:spcPct val="0"/>
                </a:spcAft>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7pPr>
              <a:lvl8pPr marL="3429000" indent="-228600" defTabSz="457200" eaLnBrk="0" fontAlgn="base" hangingPunct="0">
                <a:lnSpc>
                  <a:spcPct val="120000"/>
                </a:lnSpc>
                <a:spcBef>
                  <a:spcPts val="375"/>
                </a:spcBef>
                <a:spcAft>
                  <a:spcPct val="0"/>
                </a:spcAft>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8pPr>
              <a:lvl9pPr marL="3886200" indent="-228600" defTabSz="457200" eaLnBrk="0" fontAlgn="base" hangingPunct="0">
                <a:lnSpc>
                  <a:spcPct val="120000"/>
                </a:lnSpc>
                <a:spcBef>
                  <a:spcPts val="375"/>
                </a:spcBef>
                <a:spcAft>
                  <a:spcPct val="0"/>
                </a:spcAft>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9pPr>
            </a:lstStyle>
            <a:p>
              <a:pPr algn="ctr" defTabSz="609585" eaLnBrk="0" fontAlgn="base" hangingPunct="0">
                <a:lnSpc>
                  <a:spcPct val="100000"/>
                </a:lnSpc>
                <a:spcBef>
                  <a:spcPct val="0"/>
                </a:spcBef>
                <a:spcAft>
                  <a:spcPts val="267"/>
                </a:spcAft>
                <a:buClr>
                  <a:srgbClr val="000000"/>
                </a:buClr>
                <a:buSzTx/>
                <a:buNone/>
              </a:pPr>
              <a:r>
                <a:rPr lang="fr-FR" altLang="fr-FR" sz="2133" b="1">
                  <a:solidFill>
                    <a:srgbClr val="FFFFFF"/>
                  </a:solidFill>
                  <a:latin typeface="Helvetica 55 Roman"/>
                  <a:cs typeface="Arial" panose="020B0604020202020204" pitchFamily="34" charset="0"/>
                </a:rPr>
                <a:t>La culture</a:t>
              </a:r>
            </a:p>
          </p:txBody>
        </p:sp>
        <p:sp>
          <p:nvSpPr>
            <p:cNvPr id="31753" name="AutoShape 2"/>
            <p:cNvSpPr>
              <a:spLocks noChangeArrowheads="1"/>
            </p:cNvSpPr>
            <p:nvPr>
              <p:custDataLst>
                <p:tags r:id="rId5"/>
              </p:custDataLst>
            </p:nvPr>
          </p:nvSpPr>
          <p:spPr bwMode="gray">
            <a:xfrm>
              <a:off x="3226846" y="1311147"/>
              <a:ext cx="2497137" cy="795503"/>
            </a:xfrm>
            <a:prstGeom prst="rect">
              <a:avLst/>
            </a:prstGeom>
            <a:solidFill>
              <a:srgbClr val="9164C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20000"/>
                </a:lnSpc>
                <a:spcBef>
                  <a:spcPts val="750"/>
                </a:spcBef>
                <a:buClr>
                  <a:schemeClr val="accent1"/>
                </a:buClr>
                <a:buSzPct val="100000"/>
                <a:buFont typeface="Arial" panose="020B0604020202020204" pitchFamily="34" charset="0"/>
                <a:buChar char="•"/>
                <a:defRPr sz="1500">
                  <a:solidFill>
                    <a:schemeClr val="tx1"/>
                  </a:solidFill>
                  <a:latin typeface="Gill Sans MT" panose="020B0502020104020203" pitchFamily="34" charset="0"/>
                </a:defRPr>
              </a:lvl1pPr>
              <a:lvl2pPr marL="742950" indent="-285750">
                <a:lnSpc>
                  <a:spcPct val="120000"/>
                </a:lnSpc>
                <a:spcBef>
                  <a:spcPts val="375"/>
                </a:spcBef>
                <a:buClr>
                  <a:schemeClr val="accent1"/>
                </a:buClr>
                <a:buSzPct val="100000"/>
                <a:buFont typeface="Arial" panose="020B0604020202020204" pitchFamily="34" charset="0"/>
                <a:buChar char="•"/>
                <a:defRPr sz="1300">
                  <a:solidFill>
                    <a:schemeClr val="tx1"/>
                  </a:solidFill>
                  <a:latin typeface="Gill Sans MT" panose="020B0502020104020203" pitchFamily="34" charset="0"/>
                </a:defRPr>
              </a:lvl2pPr>
              <a:lvl3pPr marL="1143000" indent="-228600">
                <a:lnSpc>
                  <a:spcPct val="120000"/>
                </a:lnSpc>
                <a:spcBef>
                  <a:spcPts val="375"/>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3pPr>
              <a:lvl4pPr marL="1600200" indent="-228600">
                <a:lnSpc>
                  <a:spcPct val="120000"/>
                </a:lnSpc>
                <a:spcBef>
                  <a:spcPts val="375"/>
                </a:spcBef>
                <a:buClr>
                  <a:schemeClr val="accent1"/>
                </a:buClr>
                <a:buSzPct val="100000"/>
                <a:buFont typeface="Arial" panose="020B0604020202020204" pitchFamily="34" charset="0"/>
                <a:buChar char="•"/>
                <a:defRPr sz="1000">
                  <a:solidFill>
                    <a:schemeClr val="tx1"/>
                  </a:solidFill>
                  <a:latin typeface="Gill Sans MT" panose="020B0502020104020203" pitchFamily="34" charset="0"/>
                </a:defRPr>
              </a:lvl4pPr>
              <a:lvl5pPr marL="2057400" indent="-228600">
                <a:lnSpc>
                  <a:spcPct val="120000"/>
                </a:lnSpc>
                <a:spcBef>
                  <a:spcPts val="375"/>
                </a:spcBef>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5pPr>
              <a:lvl6pPr marL="2514600" indent="-228600" defTabSz="457200" eaLnBrk="0" fontAlgn="base" hangingPunct="0">
                <a:lnSpc>
                  <a:spcPct val="120000"/>
                </a:lnSpc>
                <a:spcBef>
                  <a:spcPts val="375"/>
                </a:spcBef>
                <a:spcAft>
                  <a:spcPct val="0"/>
                </a:spcAft>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6pPr>
              <a:lvl7pPr marL="2971800" indent="-228600" defTabSz="457200" eaLnBrk="0" fontAlgn="base" hangingPunct="0">
                <a:lnSpc>
                  <a:spcPct val="120000"/>
                </a:lnSpc>
                <a:spcBef>
                  <a:spcPts val="375"/>
                </a:spcBef>
                <a:spcAft>
                  <a:spcPct val="0"/>
                </a:spcAft>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7pPr>
              <a:lvl8pPr marL="3429000" indent="-228600" defTabSz="457200" eaLnBrk="0" fontAlgn="base" hangingPunct="0">
                <a:lnSpc>
                  <a:spcPct val="120000"/>
                </a:lnSpc>
                <a:spcBef>
                  <a:spcPts val="375"/>
                </a:spcBef>
                <a:spcAft>
                  <a:spcPct val="0"/>
                </a:spcAft>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8pPr>
              <a:lvl9pPr marL="3886200" indent="-228600" defTabSz="457200" eaLnBrk="0" fontAlgn="base" hangingPunct="0">
                <a:lnSpc>
                  <a:spcPct val="120000"/>
                </a:lnSpc>
                <a:spcBef>
                  <a:spcPts val="375"/>
                </a:spcBef>
                <a:spcAft>
                  <a:spcPct val="0"/>
                </a:spcAft>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9pPr>
            </a:lstStyle>
            <a:p>
              <a:pPr algn="ctr" defTabSz="609585" eaLnBrk="0" fontAlgn="base" hangingPunct="0">
                <a:lnSpc>
                  <a:spcPct val="100000"/>
                </a:lnSpc>
                <a:spcBef>
                  <a:spcPct val="0"/>
                </a:spcBef>
                <a:spcAft>
                  <a:spcPts val="267"/>
                </a:spcAft>
                <a:buClr>
                  <a:srgbClr val="000000"/>
                </a:buClr>
                <a:buSzTx/>
                <a:buNone/>
              </a:pPr>
              <a:endParaRPr lang="fr-FR" altLang="fr-FR" sz="1867" b="1">
                <a:solidFill>
                  <a:srgbClr val="FFFFFF"/>
                </a:solidFill>
                <a:latin typeface="Helvetica 55 Roman"/>
                <a:cs typeface="Arial" panose="020B0604020202020204" pitchFamily="34" charset="0"/>
              </a:endParaRPr>
            </a:p>
          </p:txBody>
        </p:sp>
        <p:sp>
          <p:nvSpPr>
            <p:cNvPr id="31754" name="AutoShape 2"/>
            <p:cNvSpPr>
              <a:spLocks noChangeArrowheads="1"/>
            </p:cNvSpPr>
            <p:nvPr>
              <p:custDataLst>
                <p:tags r:id="rId6"/>
              </p:custDataLst>
            </p:nvPr>
          </p:nvSpPr>
          <p:spPr bwMode="gray">
            <a:xfrm>
              <a:off x="610809" y="1311147"/>
              <a:ext cx="2497137" cy="795503"/>
            </a:xfrm>
            <a:prstGeom prst="rect">
              <a:avLst/>
            </a:prstGeom>
            <a:solidFill>
              <a:srgbClr val="4BB4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20000"/>
                </a:lnSpc>
                <a:spcBef>
                  <a:spcPts val="750"/>
                </a:spcBef>
                <a:buClr>
                  <a:schemeClr val="accent1"/>
                </a:buClr>
                <a:buSzPct val="100000"/>
                <a:buFont typeface="Arial" panose="020B0604020202020204" pitchFamily="34" charset="0"/>
                <a:buChar char="•"/>
                <a:defRPr sz="1500">
                  <a:solidFill>
                    <a:schemeClr val="tx1"/>
                  </a:solidFill>
                  <a:latin typeface="Gill Sans MT" panose="020B0502020104020203" pitchFamily="34" charset="0"/>
                </a:defRPr>
              </a:lvl1pPr>
              <a:lvl2pPr marL="742950" indent="-285750">
                <a:lnSpc>
                  <a:spcPct val="120000"/>
                </a:lnSpc>
                <a:spcBef>
                  <a:spcPts val="375"/>
                </a:spcBef>
                <a:buClr>
                  <a:schemeClr val="accent1"/>
                </a:buClr>
                <a:buSzPct val="100000"/>
                <a:buFont typeface="Arial" panose="020B0604020202020204" pitchFamily="34" charset="0"/>
                <a:buChar char="•"/>
                <a:defRPr sz="1300">
                  <a:solidFill>
                    <a:schemeClr val="tx1"/>
                  </a:solidFill>
                  <a:latin typeface="Gill Sans MT" panose="020B0502020104020203" pitchFamily="34" charset="0"/>
                </a:defRPr>
              </a:lvl2pPr>
              <a:lvl3pPr marL="1143000" indent="-228600">
                <a:lnSpc>
                  <a:spcPct val="120000"/>
                </a:lnSpc>
                <a:spcBef>
                  <a:spcPts val="375"/>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3pPr>
              <a:lvl4pPr marL="1600200" indent="-228600">
                <a:lnSpc>
                  <a:spcPct val="120000"/>
                </a:lnSpc>
                <a:spcBef>
                  <a:spcPts val="375"/>
                </a:spcBef>
                <a:buClr>
                  <a:schemeClr val="accent1"/>
                </a:buClr>
                <a:buSzPct val="100000"/>
                <a:buFont typeface="Arial" panose="020B0604020202020204" pitchFamily="34" charset="0"/>
                <a:buChar char="•"/>
                <a:defRPr sz="1000">
                  <a:solidFill>
                    <a:schemeClr val="tx1"/>
                  </a:solidFill>
                  <a:latin typeface="Gill Sans MT" panose="020B0502020104020203" pitchFamily="34" charset="0"/>
                </a:defRPr>
              </a:lvl4pPr>
              <a:lvl5pPr marL="2057400" indent="-228600">
                <a:lnSpc>
                  <a:spcPct val="120000"/>
                </a:lnSpc>
                <a:spcBef>
                  <a:spcPts val="375"/>
                </a:spcBef>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5pPr>
              <a:lvl6pPr marL="2514600" indent="-228600" defTabSz="457200" eaLnBrk="0" fontAlgn="base" hangingPunct="0">
                <a:lnSpc>
                  <a:spcPct val="120000"/>
                </a:lnSpc>
                <a:spcBef>
                  <a:spcPts val="375"/>
                </a:spcBef>
                <a:spcAft>
                  <a:spcPct val="0"/>
                </a:spcAft>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6pPr>
              <a:lvl7pPr marL="2971800" indent="-228600" defTabSz="457200" eaLnBrk="0" fontAlgn="base" hangingPunct="0">
                <a:lnSpc>
                  <a:spcPct val="120000"/>
                </a:lnSpc>
                <a:spcBef>
                  <a:spcPts val="375"/>
                </a:spcBef>
                <a:spcAft>
                  <a:spcPct val="0"/>
                </a:spcAft>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7pPr>
              <a:lvl8pPr marL="3429000" indent="-228600" defTabSz="457200" eaLnBrk="0" fontAlgn="base" hangingPunct="0">
                <a:lnSpc>
                  <a:spcPct val="120000"/>
                </a:lnSpc>
                <a:spcBef>
                  <a:spcPts val="375"/>
                </a:spcBef>
                <a:spcAft>
                  <a:spcPct val="0"/>
                </a:spcAft>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8pPr>
              <a:lvl9pPr marL="3886200" indent="-228600" defTabSz="457200" eaLnBrk="0" fontAlgn="base" hangingPunct="0">
                <a:lnSpc>
                  <a:spcPct val="120000"/>
                </a:lnSpc>
                <a:spcBef>
                  <a:spcPts val="375"/>
                </a:spcBef>
                <a:spcAft>
                  <a:spcPct val="0"/>
                </a:spcAft>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9pPr>
            </a:lstStyle>
            <a:p>
              <a:pPr algn="ctr" defTabSz="609585" eaLnBrk="0" fontAlgn="base" hangingPunct="0">
                <a:lnSpc>
                  <a:spcPct val="100000"/>
                </a:lnSpc>
                <a:spcBef>
                  <a:spcPct val="0"/>
                </a:spcBef>
                <a:spcAft>
                  <a:spcPts val="267"/>
                </a:spcAft>
                <a:buClr>
                  <a:srgbClr val="000000"/>
                </a:buClr>
                <a:buSzTx/>
                <a:buNone/>
              </a:pPr>
              <a:endParaRPr lang="fr-FR" altLang="fr-FR" sz="1867" b="1">
                <a:solidFill>
                  <a:srgbClr val="FFFFFF"/>
                </a:solidFill>
                <a:latin typeface="Helvetica 55 Roman"/>
                <a:cs typeface="Arial" panose="020B0604020202020204" pitchFamily="34" charset="0"/>
              </a:endParaRPr>
            </a:p>
          </p:txBody>
        </p:sp>
        <p:sp>
          <p:nvSpPr>
            <p:cNvPr id="31755" name="AutoShape 2"/>
            <p:cNvSpPr>
              <a:spLocks noChangeArrowheads="1"/>
            </p:cNvSpPr>
            <p:nvPr>
              <p:custDataLst>
                <p:tags r:id="rId7"/>
              </p:custDataLst>
            </p:nvPr>
          </p:nvSpPr>
          <p:spPr bwMode="gray">
            <a:xfrm>
              <a:off x="5963022" y="1311147"/>
              <a:ext cx="2497138" cy="79550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20000"/>
                </a:lnSpc>
                <a:spcBef>
                  <a:spcPts val="750"/>
                </a:spcBef>
                <a:buClr>
                  <a:schemeClr val="accent1"/>
                </a:buClr>
                <a:buSzPct val="100000"/>
                <a:buFont typeface="Arial" panose="020B0604020202020204" pitchFamily="34" charset="0"/>
                <a:buChar char="•"/>
                <a:defRPr sz="1500">
                  <a:solidFill>
                    <a:schemeClr val="tx1"/>
                  </a:solidFill>
                  <a:latin typeface="Gill Sans MT" panose="020B0502020104020203" pitchFamily="34" charset="0"/>
                </a:defRPr>
              </a:lvl1pPr>
              <a:lvl2pPr marL="742950" indent="-285750">
                <a:lnSpc>
                  <a:spcPct val="120000"/>
                </a:lnSpc>
                <a:spcBef>
                  <a:spcPts val="375"/>
                </a:spcBef>
                <a:buClr>
                  <a:schemeClr val="accent1"/>
                </a:buClr>
                <a:buSzPct val="100000"/>
                <a:buFont typeface="Arial" panose="020B0604020202020204" pitchFamily="34" charset="0"/>
                <a:buChar char="•"/>
                <a:defRPr sz="1300">
                  <a:solidFill>
                    <a:schemeClr val="tx1"/>
                  </a:solidFill>
                  <a:latin typeface="Gill Sans MT" panose="020B0502020104020203" pitchFamily="34" charset="0"/>
                </a:defRPr>
              </a:lvl2pPr>
              <a:lvl3pPr marL="1143000" indent="-228600">
                <a:lnSpc>
                  <a:spcPct val="120000"/>
                </a:lnSpc>
                <a:spcBef>
                  <a:spcPts val="375"/>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3pPr>
              <a:lvl4pPr marL="1600200" indent="-228600">
                <a:lnSpc>
                  <a:spcPct val="120000"/>
                </a:lnSpc>
                <a:spcBef>
                  <a:spcPts val="375"/>
                </a:spcBef>
                <a:buClr>
                  <a:schemeClr val="accent1"/>
                </a:buClr>
                <a:buSzPct val="100000"/>
                <a:buFont typeface="Arial" panose="020B0604020202020204" pitchFamily="34" charset="0"/>
                <a:buChar char="•"/>
                <a:defRPr sz="1000">
                  <a:solidFill>
                    <a:schemeClr val="tx1"/>
                  </a:solidFill>
                  <a:latin typeface="Gill Sans MT" panose="020B0502020104020203" pitchFamily="34" charset="0"/>
                </a:defRPr>
              </a:lvl4pPr>
              <a:lvl5pPr marL="2057400" indent="-228600">
                <a:lnSpc>
                  <a:spcPct val="120000"/>
                </a:lnSpc>
                <a:spcBef>
                  <a:spcPts val="375"/>
                </a:spcBef>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5pPr>
              <a:lvl6pPr marL="2514600" indent="-228600" defTabSz="457200" eaLnBrk="0" fontAlgn="base" hangingPunct="0">
                <a:lnSpc>
                  <a:spcPct val="120000"/>
                </a:lnSpc>
                <a:spcBef>
                  <a:spcPts val="375"/>
                </a:spcBef>
                <a:spcAft>
                  <a:spcPct val="0"/>
                </a:spcAft>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6pPr>
              <a:lvl7pPr marL="2971800" indent="-228600" defTabSz="457200" eaLnBrk="0" fontAlgn="base" hangingPunct="0">
                <a:lnSpc>
                  <a:spcPct val="120000"/>
                </a:lnSpc>
                <a:spcBef>
                  <a:spcPts val="375"/>
                </a:spcBef>
                <a:spcAft>
                  <a:spcPct val="0"/>
                </a:spcAft>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7pPr>
              <a:lvl8pPr marL="3429000" indent="-228600" defTabSz="457200" eaLnBrk="0" fontAlgn="base" hangingPunct="0">
                <a:lnSpc>
                  <a:spcPct val="120000"/>
                </a:lnSpc>
                <a:spcBef>
                  <a:spcPts val="375"/>
                </a:spcBef>
                <a:spcAft>
                  <a:spcPct val="0"/>
                </a:spcAft>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8pPr>
              <a:lvl9pPr marL="3886200" indent="-228600" defTabSz="457200" eaLnBrk="0" fontAlgn="base" hangingPunct="0">
                <a:lnSpc>
                  <a:spcPct val="120000"/>
                </a:lnSpc>
                <a:spcBef>
                  <a:spcPts val="375"/>
                </a:spcBef>
                <a:spcAft>
                  <a:spcPct val="0"/>
                </a:spcAft>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9pPr>
            </a:lstStyle>
            <a:p>
              <a:pPr algn="ctr" defTabSz="609585" eaLnBrk="0" fontAlgn="base" hangingPunct="0">
                <a:lnSpc>
                  <a:spcPct val="100000"/>
                </a:lnSpc>
                <a:spcBef>
                  <a:spcPct val="0"/>
                </a:spcBef>
                <a:spcAft>
                  <a:spcPts val="267"/>
                </a:spcAft>
                <a:buClr>
                  <a:srgbClr val="000000"/>
                </a:buClr>
                <a:buSzTx/>
                <a:buNone/>
              </a:pPr>
              <a:endParaRPr lang="fr-FR" altLang="fr-FR" sz="1867" b="1">
                <a:solidFill>
                  <a:srgbClr val="FFFFFF"/>
                </a:solidFill>
                <a:latin typeface="Helvetica 55 Roman"/>
                <a:cs typeface="Arial" panose="020B0604020202020204" pitchFamily="34" charset="0"/>
              </a:endParaRPr>
            </a:p>
          </p:txBody>
        </p:sp>
        <p:pic>
          <p:nvPicPr>
            <p:cNvPr id="31756" name="Imag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69670" y="1447779"/>
              <a:ext cx="481013"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Imag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46478" y="1399866"/>
              <a:ext cx="53022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8" name="AutoShape 2"/>
            <p:cNvSpPr>
              <a:spLocks noChangeArrowheads="1"/>
            </p:cNvSpPr>
            <p:nvPr>
              <p:custDataLst>
                <p:tags r:id="rId8"/>
              </p:custDataLst>
            </p:nvPr>
          </p:nvSpPr>
          <p:spPr bwMode="gray">
            <a:xfrm>
              <a:off x="611560" y="3841909"/>
              <a:ext cx="2497137" cy="451470"/>
            </a:xfrm>
            <a:prstGeom prst="rect">
              <a:avLst/>
            </a:prstGeom>
            <a:solidFill>
              <a:srgbClr val="5ABE8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20000"/>
                </a:lnSpc>
                <a:spcBef>
                  <a:spcPts val="750"/>
                </a:spcBef>
                <a:buClr>
                  <a:schemeClr val="accent1"/>
                </a:buClr>
                <a:buSzPct val="100000"/>
                <a:buFont typeface="Arial" panose="020B0604020202020204" pitchFamily="34" charset="0"/>
                <a:buChar char="•"/>
                <a:defRPr sz="1500">
                  <a:solidFill>
                    <a:schemeClr val="tx1"/>
                  </a:solidFill>
                  <a:latin typeface="Gill Sans MT" panose="020B0502020104020203" pitchFamily="34" charset="0"/>
                </a:defRPr>
              </a:lvl1pPr>
              <a:lvl2pPr marL="742950" indent="-285750">
                <a:lnSpc>
                  <a:spcPct val="120000"/>
                </a:lnSpc>
                <a:spcBef>
                  <a:spcPts val="375"/>
                </a:spcBef>
                <a:buClr>
                  <a:schemeClr val="accent1"/>
                </a:buClr>
                <a:buSzPct val="100000"/>
                <a:buFont typeface="Arial" panose="020B0604020202020204" pitchFamily="34" charset="0"/>
                <a:buChar char="•"/>
                <a:defRPr sz="1300">
                  <a:solidFill>
                    <a:schemeClr val="tx1"/>
                  </a:solidFill>
                  <a:latin typeface="Gill Sans MT" panose="020B0502020104020203" pitchFamily="34" charset="0"/>
                </a:defRPr>
              </a:lvl2pPr>
              <a:lvl3pPr marL="1143000" indent="-228600">
                <a:lnSpc>
                  <a:spcPct val="120000"/>
                </a:lnSpc>
                <a:spcBef>
                  <a:spcPts val="375"/>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3pPr>
              <a:lvl4pPr marL="1600200" indent="-228600">
                <a:lnSpc>
                  <a:spcPct val="120000"/>
                </a:lnSpc>
                <a:spcBef>
                  <a:spcPts val="375"/>
                </a:spcBef>
                <a:buClr>
                  <a:schemeClr val="accent1"/>
                </a:buClr>
                <a:buSzPct val="100000"/>
                <a:buFont typeface="Arial" panose="020B0604020202020204" pitchFamily="34" charset="0"/>
                <a:buChar char="•"/>
                <a:defRPr sz="1000">
                  <a:solidFill>
                    <a:schemeClr val="tx1"/>
                  </a:solidFill>
                  <a:latin typeface="Gill Sans MT" panose="020B0502020104020203" pitchFamily="34" charset="0"/>
                </a:defRPr>
              </a:lvl4pPr>
              <a:lvl5pPr marL="2057400" indent="-228600">
                <a:lnSpc>
                  <a:spcPct val="120000"/>
                </a:lnSpc>
                <a:spcBef>
                  <a:spcPts val="375"/>
                </a:spcBef>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5pPr>
              <a:lvl6pPr marL="2514600" indent="-228600" defTabSz="457200" eaLnBrk="0" fontAlgn="base" hangingPunct="0">
                <a:lnSpc>
                  <a:spcPct val="120000"/>
                </a:lnSpc>
                <a:spcBef>
                  <a:spcPts val="375"/>
                </a:spcBef>
                <a:spcAft>
                  <a:spcPct val="0"/>
                </a:spcAft>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6pPr>
              <a:lvl7pPr marL="2971800" indent="-228600" defTabSz="457200" eaLnBrk="0" fontAlgn="base" hangingPunct="0">
                <a:lnSpc>
                  <a:spcPct val="120000"/>
                </a:lnSpc>
                <a:spcBef>
                  <a:spcPts val="375"/>
                </a:spcBef>
                <a:spcAft>
                  <a:spcPct val="0"/>
                </a:spcAft>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7pPr>
              <a:lvl8pPr marL="3429000" indent="-228600" defTabSz="457200" eaLnBrk="0" fontAlgn="base" hangingPunct="0">
                <a:lnSpc>
                  <a:spcPct val="120000"/>
                </a:lnSpc>
                <a:spcBef>
                  <a:spcPts val="375"/>
                </a:spcBef>
                <a:spcAft>
                  <a:spcPct val="0"/>
                </a:spcAft>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8pPr>
              <a:lvl9pPr marL="3886200" indent="-228600" defTabSz="457200" eaLnBrk="0" fontAlgn="base" hangingPunct="0">
                <a:lnSpc>
                  <a:spcPct val="120000"/>
                </a:lnSpc>
                <a:spcBef>
                  <a:spcPts val="375"/>
                </a:spcBef>
                <a:spcAft>
                  <a:spcPct val="0"/>
                </a:spcAft>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9pPr>
            </a:lstStyle>
            <a:p>
              <a:pPr algn="ctr" defTabSz="609585" eaLnBrk="0" fontAlgn="base" hangingPunct="0">
                <a:lnSpc>
                  <a:spcPct val="100000"/>
                </a:lnSpc>
                <a:spcBef>
                  <a:spcPct val="0"/>
                </a:spcBef>
                <a:spcAft>
                  <a:spcPts val="267"/>
                </a:spcAft>
                <a:buClr>
                  <a:srgbClr val="000000"/>
                </a:buClr>
                <a:buSzTx/>
                <a:buNone/>
              </a:pPr>
              <a:r>
                <a:rPr lang="fr-FR" altLang="fr-FR" sz="1867" b="1">
                  <a:solidFill>
                    <a:srgbClr val="FFFFFF"/>
                  </a:solidFill>
                  <a:latin typeface="Helvetica 55 Roman"/>
                  <a:cs typeface="Arial" panose="020B0604020202020204" pitchFamily="34" charset="0"/>
                </a:rPr>
                <a:t>Projets  de développement  (Villages Orange)</a:t>
              </a:r>
            </a:p>
          </p:txBody>
        </p:sp>
        <p:sp>
          <p:nvSpPr>
            <p:cNvPr id="17" name="AutoShape 2">
              <a:extLst>
                <a:ext uri="{FF2B5EF4-FFF2-40B4-BE49-F238E27FC236}">
                  <a16:creationId xmlns:a16="http://schemas.microsoft.com/office/drawing/2014/main" id="{518AA561-F16D-4BB2-A3B5-9CF2D49DF58A}"/>
                </a:ext>
              </a:extLst>
            </p:cNvPr>
            <p:cNvSpPr>
              <a:spLocks noChangeArrowheads="1"/>
            </p:cNvSpPr>
            <p:nvPr>
              <p:custDataLst>
                <p:tags r:id="rId9"/>
              </p:custDataLst>
            </p:nvPr>
          </p:nvSpPr>
          <p:spPr bwMode="gray">
            <a:xfrm>
              <a:off x="6048269" y="3859292"/>
              <a:ext cx="2497435" cy="451484"/>
            </a:xfrm>
            <a:prstGeom prst="rect">
              <a:avLst/>
            </a:prstGeom>
            <a:solidFill>
              <a:schemeClr val="bg1">
                <a:lumMod val="50000"/>
              </a:schemeClr>
            </a:solidFill>
            <a:ln w="9525">
              <a:noFill/>
              <a:miter lim="800000"/>
              <a:headEnd/>
              <a:tailEnd/>
            </a:ln>
            <a:effectLst/>
          </p:spPr>
          <p:txBody>
            <a:bodyPr lIns="0" tIns="0" rIns="0" bIns="0" anchor="ctr"/>
            <a:lstStyle/>
            <a:p>
              <a:pPr algn="ctr" defTabSz="609585" eaLnBrk="0" fontAlgn="base" hangingPunct="0">
                <a:spcBef>
                  <a:spcPct val="0"/>
                </a:spcBef>
                <a:spcAft>
                  <a:spcPts val="267"/>
                </a:spcAft>
                <a:buClr>
                  <a:srgbClr val="000000"/>
                </a:buClr>
                <a:defRPr/>
              </a:pPr>
              <a:r>
                <a:rPr lang="fr-FR" sz="2133" b="1" dirty="0">
                  <a:solidFill>
                    <a:srgbClr val="FFFFFF"/>
                  </a:solidFill>
                  <a:latin typeface="Helvetica 55 Roman" panose="02000503040000020004" pitchFamily="2" charset="0"/>
                  <a:cs typeface="Arial" charset="0"/>
                </a:rPr>
                <a:t>Solidarité</a:t>
              </a:r>
            </a:p>
          </p:txBody>
        </p:sp>
        <p:sp>
          <p:nvSpPr>
            <p:cNvPr id="31760" name="AutoShape 2"/>
            <p:cNvSpPr>
              <a:spLocks noChangeArrowheads="1"/>
            </p:cNvSpPr>
            <p:nvPr>
              <p:custDataLst>
                <p:tags r:id="rId10"/>
              </p:custDataLst>
            </p:nvPr>
          </p:nvSpPr>
          <p:spPr bwMode="gray">
            <a:xfrm>
              <a:off x="611560" y="3063868"/>
              <a:ext cx="2497137" cy="795503"/>
            </a:xfrm>
            <a:prstGeom prst="rect">
              <a:avLst/>
            </a:prstGeom>
            <a:solidFill>
              <a:srgbClr val="5ABE8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120000"/>
                </a:lnSpc>
                <a:spcBef>
                  <a:spcPts val="750"/>
                </a:spcBef>
                <a:buClr>
                  <a:schemeClr val="accent1"/>
                </a:buClr>
                <a:buSzPct val="100000"/>
                <a:buFont typeface="Arial" panose="020B0604020202020204" pitchFamily="34" charset="0"/>
                <a:buChar char="•"/>
                <a:defRPr sz="1500">
                  <a:solidFill>
                    <a:schemeClr val="tx1"/>
                  </a:solidFill>
                  <a:latin typeface="Gill Sans MT" panose="020B0502020104020203" pitchFamily="34" charset="0"/>
                </a:defRPr>
              </a:lvl1pPr>
              <a:lvl2pPr marL="742950" indent="-285750">
                <a:lnSpc>
                  <a:spcPct val="120000"/>
                </a:lnSpc>
                <a:spcBef>
                  <a:spcPts val="375"/>
                </a:spcBef>
                <a:buClr>
                  <a:schemeClr val="accent1"/>
                </a:buClr>
                <a:buSzPct val="100000"/>
                <a:buFont typeface="Arial" panose="020B0604020202020204" pitchFamily="34" charset="0"/>
                <a:buChar char="•"/>
                <a:defRPr sz="1300">
                  <a:solidFill>
                    <a:schemeClr val="tx1"/>
                  </a:solidFill>
                  <a:latin typeface="Gill Sans MT" panose="020B0502020104020203" pitchFamily="34" charset="0"/>
                </a:defRPr>
              </a:lvl2pPr>
              <a:lvl3pPr marL="1143000" indent="-228600">
                <a:lnSpc>
                  <a:spcPct val="120000"/>
                </a:lnSpc>
                <a:spcBef>
                  <a:spcPts val="375"/>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3pPr>
              <a:lvl4pPr marL="1600200" indent="-228600">
                <a:lnSpc>
                  <a:spcPct val="120000"/>
                </a:lnSpc>
                <a:spcBef>
                  <a:spcPts val="375"/>
                </a:spcBef>
                <a:buClr>
                  <a:schemeClr val="accent1"/>
                </a:buClr>
                <a:buSzPct val="100000"/>
                <a:buFont typeface="Arial" panose="020B0604020202020204" pitchFamily="34" charset="0"/>
                <a:buChar char="•"/>
                <a:defRPr sz="1000">
                  <a:solidFill>
                    <a:schemeClr val="tx1"/>
                  </a:solidFill>
                  <a:latin typeface="Gill Sans MT" panose="020B0502020104020203" pitchFamily="34" charset="0"/>
                </a:defRPr>
              </a:lvl4pPr>
              <a:lvl5pPr marL="2057400" indent="-228600">
                <a:lnSpc>
                  <a:spcPct val="120000"/>
                </a:lnSpc>
                <a:spcBef>
                  <a:spcPts val="375"/>
                </a:spcBef>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5pPr>
              <a:lvl6pPr marL="2514600" indent="-228600" defTabSz="457200" eaLnBrk="0" fontAlgn="base" hangingPunct="0">
                <a:lnSpc>
                  <a:spcPct val="120000"/>
                </a:lnSpc>
                <a:spcBef>
                  <a:spcPts val="375"/>
                </a:spcBef>
                <a:spcAft>
                  <a:spcPct val="0"/>
                </a:spcAft>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6pPr>
              <a:lvl7pPr marL="2971800" indent="-228600" defTabSz="457200" eaLnBrk="0" fontAlgn="base" hangingPunct="0">
                <a:lnSpc>
                  <a:spcPct val="120000"/>
                </a:lnSpc>
                <a:spcBef>
                  <a:spcPts val="375"/>
                </a:spcBef>
                <a:spcAft>
                  <a:spcPct val="0"/>
                </a:spcAft>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7pPr>
              <a:lvl8pPr marL="3429000" indent="-228600" defTabSz="457200" eaLnBrk="0" fontAlgn="base" hangingPunct="0">
                <a:lnSpc>
                  <a:spcPct val="120000"/>
                </a:lnSpc>
                <a:spcBef>
                  <a:spcPts val="375"/>
                </a:spcBef>
                <a:spcAft>
                  <a:spcPct val="0"/>
                </a:spcAft>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8pPr>
              <a:lvl9pPr marL="3886200" indent="-228600" defTabSz="457200" eaLnBrk="0" fontAlgn="base" hangingPunct="0">
                <a:lnSpc>
                  <a:spcPct val="120000"/>
                </a:lnSpc>
                <a:spcBef>
                  <a:spcPts val="375"/>
                </a:spcBef>
                <a:spcAft>
                  <a:spcPct val="0"/>
                </a:spcAft>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9pPr>
            </a:lstStyle>
            <a:p>
              <a:pPr algn="ctr" defTabSz="609585" eaLnBrk="0" fontAlgn="base" hangingPunct="0">
                <a:lnSpc>
                  <a:spcPct val="100000"/>
                </a:lnSpc>
                <a:spcBef>
                  <a:spcPct val="0"/>
                </a:spcBef>
                <a:spcAft>
                  <a:spcPts val="267"/>
                </a:spcAft>
                <a:buClr>
                  <a:srgbClr val="000000"/>
                </a:buClr>
                <a:buSzTx/>
                <a:buNone/>
              </a:pPr>
              <a:endParaRPr lang="fr-FR" altLang="fr-FR" sz="1867" b="1">
                <a:solidFill>
                  <a:srgbClr val="FFFFFF"/>
                </a:solidFill>
                <a:latin typeface="Helvetica 55 Roman"/>
                <a:cs typeface="Arial" panose="020B0604020202020204" pitchFamily="34" charset="0"/>
              </a:endParaRPr>
            </a:p>
          </p:txBody>
        </p:sp>
        <p:pic>
          <p:nvPicPr>
            <p:cNvPr id="31761" name="Imag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47664" y="3155273"/>
              <a:ext cx="570689" cy="570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2" name="Imag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49130" y="1361494"/>
              <a:ext cx="598840" cy="59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3" name="Imag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33034" y="3297303"/>
              <a:ext cx="490357" cy="50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 coins arrondis 24">
              <a:extLst>
                <a:ext uri="{FF2B5EF4-FFF2-40B4-BE49-F238E27FC236}">
                  <a16:creationId xmlns:a16="http://schemas.microsoft.com/office/drawing/2014/main" id="{895CE875-4A75-4C29-A77E-748B03084642}"/>
                </a:ext>
              </a:extLst>
            </p:cNvPr>
            <p:cNvSpPr/>
            <p:nvPr/>
          </p:nvSpPr>
          <p:spPr bwMode="auto">
            <a:xfrm>
              <a:off x="467544" y="1234941"/>
              <a:ext cx="8136904" cy="1371359"/>
            </a:xfrm>
            <a:prstGeom prst="roundRect">
              <a:avLst>
                <a:gd name="adj" fmla="val 5800"/>
              </a:avLst>
            </a:prstGeom>
            <a:noFill/>
            <a:ln w="19050">
              <a:solidFill>
                <a:schemeClr val="tx1">
                  <a:lumMod val="95000"/>
                  <a:lumOff val="5000"/>
                </a:schemeClr>
              </a:solidFill>
              <a:prstDash val="dash"/>
            </a:ln>
            <a:effectLst/>
            <a:extLst/>
          </p:spPr>
          <p:txBody>
            <a:bodyPr wrap="none" anchor="ctr"/>
            <a:lstStyle/>
            <a:p>
              <a:pPr algn="ctr" defTabSz="609585" eaLnBrk="0" fontAlgn="base" hangingPunct="0">
                <a:spcBef>
                  <a:spcPct val="0"/>
                </a:spcBef>
                <a:spcAft>
                  <a:spcPct val="0"/>
                </a:spcAft>
                <a:defRPr/>
              </a:pPr>
              <a:endParaRPr lang="fr-FR" sz="933" i="1" dirty="0">
                <a:solidFill>
                  <a:prstClr val="black"/>
                </a:solidFill>
                <a:latin typeface="Helvetica 55 Roman" panose="02000503040000020004" pitchFamily="2" charset="0"/>
                <a:cs typeface="Arial" pitchFamily="34" charset="0"/>
              </a:endParaRPr>
            </a:p>
          </p:txBody>
        </p:sp>
        <p:sp>
          <p:nvSpPr>
            <p:cNvPr id="31765" name="ZoneTexte 34"/>
            <p:cNvSpPr txBox="1">
              <a:spLocks noChangeArrowheads="1"/>
            </p:cNvSpPr>
            <p:nvPr/>
          </p:nvSpPr>
          <p:spPr bwMode="auto">
            <a:xfrm>
              <a:off x="6048568" y="4264069"/>
              <a:ext cx="2497136" cy="237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750"/>
                </a:spcBef>
                <a:buClr>
                  <a:schemeClr val="accent1"/>
                </a:buClr>
                <a:buSzPct val="100000"/>
                <a:buFont typeface="Arial" panose="020B0604020202020204" pitchFamily="34" charset="0"/>
                <a:buChar char="•"/>
                <a:defRPr sz="1500">
                  <a:solidFill>
                    <a:schemeClr val="tx1"/>
                  </a:solidFill>
                  <a:latin typeface="Gill Sans MT" panose="020B0502020104020203" pitchFamily="34" charset="0"/>
                </a:defRPr>
              </a:lvl1pPr>
              <a:lvl2pPr marL="742950" indent="-285750">
                <a:lnSpc>
                  <a:spcPct val="120000"/>
                </a:lnSpc>
                <a:spcBef>
                  <a:spcPts val="375"/>
                </a:spcBef>
                <a:buClr>
                  <a:schemeClr val="accent1"/>
                </a:buClr>
                <a:buSzPct val="100000"/>
                <a:buFont typeface="Arial" panose="020B0604020202020204" pitchFamily="34" charset="0"/>
                <a:buChar char="•"/>
                <a:defRPr sz="1300">
                  <a:solidFill>
                    <a:schemeClr val="tx1"/>
                  </a:solidFill>
                  <a:latin typeface="Gill Sans MT" panose="020B0502020104020203" pitchFamily="34" charset="0"/>
                </a:defRPr>
              </a:lvl2pPr>
              <a:lvl3pPr marL="1143000" indent="-228600">
                <a:lnSpc>
                  <a:spcPct val="120000"/>
                </a:lnSpc>
                <a:spcBef>
                  <a:spcPts val="375"/>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3pPr>
              <a:lvl4pPr marL="1600200" indent="-228600">
                <a:lnSpc>
                  <a:spcPct val="120000"/>
                </a:lnSpc>
                <a:spcBef>
                  <a:spcPts val="375"/>
                </a:spcBef>
                <a:buClr>
                  <a:schemeClr val="accent1"/>
                </a:buClr>
                <a:buSzPct val="100000"/>
                <a:buFont typeface="Arial" panose="020B0604020202020204" pitchFamily="34" charset="0"/>
                <a:buChar char="•"/>
                <a:defRPr sz="1000">
                  <a:solidFill>
                    <a:schemeClr val="tx1"/>
                  </a:solidFill>
                  <a:latin typeface="Gill Sans MT" panose="020B0502020104020203" pitchFamily="34" charset="0"/>
                </a:defRPr>
              </a:lvl4pPr>
              <a:lvl5pPr marL="2057400" indent="-228600">
                <a:lnSpc>
                  <a:spcPct val="120000"/>
                </a:lnSpc>
                <a:spcBef>
                  <a:spcPts val="375"/>
                </a:spcBef>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5pPr>
              <a:lvl6pPr marL="2514600" indent="-228600" defTabSz="457200" eaLnBrk="0" fontAlgn="base" hangingPunct="0">
                <a:lnSpc>
                  <a:spcPct val="120000"/>
                </a:lnSpc>
                <a:spcBef>
                  <a:spcPts val="375"/>
                </a:spcBef>
                <a:spcAft>
                  <a:spcPct val="0"/>
                </a:spcAft>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6pPr>
              <a:lvl7pPr marL="2971800" indent="-228600" defTabSz="457200" eaLnBrk="0" fontAlgn="base" hangingPunct="0">
                <a:lnSpc>
                  <a:spcPct val="120000"/>
                </a:lnSpc>
                <a:spcBef>
                  <a:spcPts val="375"/>
                </a:spcBef>
                <a:spcAft>
                  <a:spcPct val="0"/>
                </a:spcAft>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7pPr>
              <a:lvl8pPr marL="3429000" indent="-228600" defTabSz="457200" eaLnBrk="0" fontAlgn="base" hangingPunct="0">
                <a:lnSpc>
                  <a:spcPct val="120000"/>
                </a:lnSpc>
                <a:spcBef>
                  <a:spcPts val="375"/>
                </a:spcBef>
                <a:spcAft>
                  <a:spcPct val="0"/>
                </a:spcAft>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8pPr>
              <a:lvl9pPr marL="3886200" indent="-228600" defTabSz="457200" eaLnBrk="0" fontAlgn="base" hangingPunct="0">
                <a:lnSpc>
                  <a:spcPct val="120000"/>
                </a:lnSpc>
                <a:spcBef>
                  <a:spcPts val="375"/>
                </a:spcBef>
                <a:spcAft>
                  <a:spcPct val="0"/>
                </a:spcAft>
                <a:buClr>
                  <a:schemeClr val="accent1"/>
                </a:buClr>
                <a:buSzPct val="100000"/>
                <a:buFont typeface="Arial" panose="020B0604020202020204" pitchFamily="34" charset="0"/>
                <a:buChar char="•"/>
                <a:defRPr sz="900">
                  <a:solidFill>
                    <a:schemeClr val="tx1"/>
                  </a:solidFill>
                  <a:latin typeface="Gill Sans MT" panose="020B0502020104020203" pitchFamily="34" charset="0"/>
                </a:defRPr>
              </a:lvl9pPr>
            </a:lstStyle>
            <a:p>
              <a:pPr defTabSz="609585" eaLnBrk="0" fontAlgn="base" hangingPunct="0">
                <a:lnSpc>
                  <a:spcPct val="100000"/>
                </a:lnSpc>
                <a:spcBef>
                  <a:spcPct val="0"/>
                </a:spcBef>
                <a:spcAft>
                  <a:spcPct val="0"/>
                </a:spcAft>
                <a:buClrTx/>
                <a:buSzTx/>
                <a:buNone/>
              </a:pPr>
              <a:endParaRPr lang="fr-FR" altLang="fr-FR" sz="1333" i="1">
                <a:solidFill>
                  <a:srgbClr val="000000"/>
                </a:solidFill>
                <a:latin typeface="Helvetica 55 Roman"/>
                <a:cs typeface="Arial" panose="020B0604020202020204" pitchFamily="34" charset="0"/>
              </a:endParaRPr>
            </a:p>
          </p:txBody>
        </p:sp>
      </p:grpSp>
      <p:pic>
        <p:nvPicPr>
          <p:cNvPr id="31748" name="Picture 6"/>
          <p:cNvPicPr>
            <a:picLocks noChangeAspect="1" noChangeArrowheads="1"/>
          </p:cNvPicPr>
          <p:nvPr/>
        </p:nvPicPr>
        <p:blipFill>
          <a:blip r:embed="rId17">
            <a:extLst>
              <a:ext uri="{28A0092B-C50C-407E-A947-70E740481C1C}">
                <a14:useLocalDpi xmlns:a14="http://schemas.microsoft.com/office/drawing/2010/main" val="0"/>
              </a:ext>
            </a:extLst>
          </a:blip>
          <a:srcRect r="2399" b="29730"/>
          <a:stretch>
            <a:fillRect/>
          </a:stretch>
        </p:blipFill>
        <p:spPr bwMode="auto">
          <a:xfrm>
            <a:off x="5664201" y="3975100"/>
            <a:ext cx="1631951" cy="1559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6609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35842" name="Group 19"/>
          <p:cNvGrpSpPr>
            <a:grpSpLocks/>
          </p:cNvGrpSpPr>
          <p:nvPr/>
        </p:nvGrpSpPr>
        <p:grpSpPr bwMode="auto">
          <a:xfrm>
            <a:off x="10221384" y="1174751"/>
            <a:ext cx="1860549" cy="5441949"/>
            <a:chOff x="3079800" y="915840"/>
            <a:chExt cx="1396080" cy="4083120"/>
          </a:xfrm>
        </p:grpSpPr>
        <p:grpSp>
          <p:nvGrpSpPr>
            <p:cNvPr id="35906" name="Group 20"/>
            <p:cNvGrpSpPr>
              <a:grpSpLocks/>
            </p:cNvGrpSpPr>
            <p:nvPr/>
          </p:nvGrpSpPr>
          <p:grpSpPr bwMode="auto">
            <a:xfrm>
              <a:off x="3079800" y="915840"/>
              <a:ext cx="1382040" cy="4083120"/>
              <a:chOff x="3079800" y="915840"/>
              <a:chExt cx="1382040" cy="4083120"/>
            </a:xfrm>
          </p:grpSpPr>
          <p:pic>
            <p:nvPicPr>
              <p:cNvPr id="35913" name="Rectangle 1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800" y="915840"/>
                <a:ext cx="1382040" cy="408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CustomShape 21">
                <a:extLst>
                  <a:ext uri="{FF2B5EF4-FFF2-40B4-BE49-F238E27FC236}">
                    <a16:creationId xmlns:a16="http://schemas.microsoft.com/office/drawing/2014/main" id="{2FC76824-F810-4159-AA4D-EB9D745975C2}"/>
                  </a:ext>
                </a:extLst>
              </p:cNvPr>
              <p:cNvSpPr/>
              <p:nvPr/>
            </p:nvSpPr>
            <p:spPr>
              <a:xfrm>
                <a:off x="3094094" y="928545"/>
                <a:ext cx="1353197" cy="405771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grpSp>
        <p:sp>
          <p:nvSpPr>
            <p:cNvPr id="2058" name="CustomShape 22">
              <a:extLst>
                <a:ext uri="{FF2B5EF4-FFF2-40B4-BE49-F238E27FC236}">
                  <a16:creationId xmlns:a16="http://schemas.microsoft.com/office/drawing/2014/main" id="{594BD580-7FE8-4793-B0DA-9DA64DC216F3}"/>
                </a:ext>
              </a:extLst>
            </p:cNvPr>
            <p:cNvSpPr/>
            <p:nvPr/>
          </p:nvSpPr>
          <p:spPr>
            <a:xfrm>
              <a:off x="3186213" y="928545"/>
              <a:ext cx="1262667" cy="4057710"/>
            </a:xfrm>
            <a:prstGeom prst="rect">
              <a:avLst/>
            </a:prstGeom>
            <a:solidFill>
              <a:srgbClr val="FFFF00"/>
            </a:solidFill>
            <a:ln>
              <a:noFill/>
            </a:ln>
            <a:effectLst>
              <a:outerShdw dist="38160" dir="10800000">
                <a:srgbClr val="000000">
                  <a:alpha val="40000"/>
                </a:srgbClr>
              </a:outerShdw>
            </a:effectLst>
          </p:spPr>
          <p:style>
            <a:lnRef idx="0">
              <a:scrgbClr r="0" g="0" b="0"/>
            </a:lnRef>
            <a:fillRef idx="0">
              <a:scrgbClr r="0" g="0" b="0"/>
            </a:fillRef>
            <a:effectRef idx="0">
              <a:scrgbClr r="0" g="0" b="0"/>
            </a:effectRef>
            <a:fontRef idx="minor"/>
          </p:style>
        </p:sp>
        <p:sp>
          <p:nvSpPr>
            <p:cNvPr id="2059" name="CustomShape 23">
              <a:extLst>
                <a:ext uri="{FF2B5EF4-FFF2-40B4-BE49-F238E27FC236}">
                  <a16:creationId xmlns:a16="http://schemas.microsoft.com/office/drawing/2014/main" id="{1FF52D7A-A5E9-4A1D-BE57-1A75D2E8C5C6}"/>
                </a:ext>
              </a:extLst>
            </p:cNvPr>
            <p:cNvSpPr/>
            <p:nvPr/>
          </p:nvSpPr>
          <p:spPr>
            <a:xfrm>
              <a:off x="3498038" y="3323468"/>
              <a:ext cx="635840" cy="263947"/>
            </a:xfrm>
            <a:prstGeom prst="rect">
              <a:avLst/>
            </a:prstGeom>
            <a:noFill/>
            <a:ln>
              <a:noFill/>
            </a:ln>
          </p:spPr>
          <p:style>
            <a:lnRef idx="0">
              <a:scrgbClr r="0" g="0" b="0"/>
            </a:lnRef>
            <a:fillRef idx="0">
              <a:scrgbClr r="0" g="0" b="0"/>
            </a:fillRef>
            <a:effectRef idx="0">
              <a:scrgbClr r="0" g="0" b="0"/>
            </a:effectRef>
            <a:fontRef idx="minor"/>
          </p:style>
          <p:txBody>
            <a:bodyPr wrap="none" lIns="120000" tIns="62400" rIns="120000" bIns="6240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fr-FR" sz="1467" b="0" i="0" u="none" strike="noStrike" kern="1200" cap="none" spc="-1" normalizeH="0" baseline="0" noProof="0" dirty="0">
                  <a:ln>
                    <a:noFill/>
                  </a:ln>
                  <a:solidFill>
                    <a:srgbClr val="FFFFFF"/>
                  </a:solidFill>
                  <a:effectLst/>
                  <a:uLnTx/>
                  <a:uFillTx/>
                  <a:latin typeface="Helvetica 75 Bold"/>
                  <a:ea typeface="+mn-ea"/>
                  <a:cs typeface="+mn-cs"/>
                </a:rPr>
                <a:t>Culture</a:t>
              </a:r>
              <a:endParaRPr kumimoji="0" lang="fr-FR" sz="1467" b="0" i="0" u="none" strike="noStrike" kern="1200" cap="none" spc="-1" normalizeH="0" baseline="0" noProof="0" dirty="0">
                <a:ln>
                  <a:noFill/>
                </a:ln>
                <a:solidFill>
                  <a:srgbClr val="FFFFFF"/>
                </a:solidFill>
                <a:effectLst/>
                <a:uLnTx/>
                <a:uFillTx/>
                <a:latin typeface="Helvetica 55 Roman"/>
                <a:ea typeface="+mn-ea"/>
                <a:cs typeface="+mn-cs"/>
              </a:endParaRPr>
            </a:p>
          </p:txBody>
        </p:sp>
        <p:sp>
          <p:nvSpPr>
            <p:cNvPr id="2061" name="CustomShape 25">
              <a:extLst>
                <a:ext uri="{FF2B5EF4-FFF2-40B4-BE49-F238E27FC236}">
                  <a16:creationId xmlns:a16="http://schemas.microsoft.com/office/drawing/2014/main" id="{39355D12-52D6-4D6B-8647-CF9ADC981397}"/>
                </a:ext>
              </a:extLst>
            </p:cNvPr>
            <p:cNvSpPr/>
            <p:nvPr/>
          </p:nvSpPr>
          <p:spPr>
            <a:xfrm>
              <a:off x="3505454" y="2553217"/>
              <a:ext cx="633715" cy="464034"/>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120000" tIns="62400" rIns="120000" bIns="6240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FFFFFF"/>
                  </a:solidFill>
                  <a:effectLst/>
                  <a:uLnTx/>
                  <a:uFillTx/>
                  <a:latin typeface="Helvetica 75 Bold"/>
                  <a:ea typeface="+mn-ea"/>
                  <a:cs typeface="+mn-cs"/>
                </a:rPr>
                <a:t>06</a:t>
              </a:r>
              <a:endParaRPr kumimoji="0" lang="en-US" sz="3200" b="0" i="0" u="none" strike="noStrike" kern="1200" cap="none" spc="-1" normalizeH="0" baseline="0" noProof="0" dirty="0">
                <a:ln>
                  <a:noFill/>
                </a:ln>
                <a:solidFill>
                  <a:srgbClr val="FFFFFF"/>
                </a:solidFill>
                <a:effectLst/>
                <a:uLnTx/>
                <a:uFillTx/>
                <a:latin typeface="Helvetica 55 Roman"/>
                <a:ea typeface="+mn-ea"/>
                <a:cs typeface="+mn-cs"/>
              </a:endParaRPr>
            </a:p>
          </p:txBody>
        </p:sp>
        <p:grpSp>
          <p:nvGrpSpPr>
            <p:cNvPr id="35910" name="Group 26"/>
            <p:cNvGrpSpPr>
              <a:grpSpLocks/>
            </p:cNvGrpSpPr>
            <p:nvPr/>
          </p:nvGrpSpPr>
          <p:grpSpPr bwMode="auto">
            <a:xfrm>
              <a:off x="3192280" y="928545"/>
              <a:ext cx="1283600" cy="1297384"/>
              <a:chOff x="3192280" y="928545"/>
              <a:chExt cx="1283600" cy="1297384"/>
            </a:xfrm>
          </p:grpSpPr>
          <p:sp>
            <p:nvSpPr>
              <p:cNvPr id="2063" name="CustomShape 27">
                <a:extLst>
                  <a:ext uri="{FF2B5EF4-FFF2-40B4-BE49-F238E27FC236}">
                    <a16:creationId xmlns:a16="http://schemas.microsoft.com/office/drawing/2014/main" id="{4D115C7F-3EAA-46F6-BBA4-90FEC24EAD27}"/>
                  </a:ext>
                </a:extLst>
              </p:cNvPr>
              <p:cNvSpPr/>
              <p:nvPr/>
            </p:nvSpPr>
            <p:spPr>
              <a:xfrm rot="10800000" flipH="1">
                <a:off x="3275156" y="928545"/>
                <a:ext cx="1200724" cy="1202225"/>
              </a:xfrm>
              <a:prstGeom prst="flowChartManualInput">
                <a:avLst/>
              </a:prstGeom>
              <a:solidFill>
                <a:srgbClr val="FFFFFF"/>
              </a:solidFill>
              <a:ln>
                <a:noFill/>
              </a:ln>
            </p:spPr>
            <p:style>
              <a:lnRef idx="0">
                <a:scrgbClr r="0" g="0" b="0"/>
              </a:lnRef>
              <a:fillRef idx="0">
                <a:scrgbClr r="0" g="0" b="0"/>
              </a:fillRef>
              <a:effectRef idx="0">
                <a:scrgbClr r="0" g="0" b="0"/>
              </a:effectRef>
              <a:fontRef idx="minor"/>
            </p:style>
          </p:sp>
          <p:pic>
            <p:nvPicPr>
              <p:cNvPr id="35912" name="Image 163"/>
              <p:cNvPicPr>
                <a:picLocks noChangeAspect="1" noChangeArrowheads="1"/>
              </p:cNvPicPr>
              <p:nvPr/>
            </p:nvPicPr>
            <p:blipFill>
              <a:blip r:embed="rId5">
                <a:extLst>
                  <a:ext uri="{28A0092B-C50C-407E-A947-70E740481C1C}">
                    <a14:useLocalDpi xmlns:a14="http://schemas.microsoft.com/office/drawing/2010/main" val="0"/>
                  </a:ext>
                </a:extLst>
              </a:blip>
              <a:srcRect t="20341"/>
              <a:stretch>
                <a:fillRect/>
              </a:stretch>
            </p:blipFill>
            <p:spPr bwMode="auto">
              <a:xfrm>
                <a:off x="3192280" y="949170"/>
                <a:ext cx="1242157" cy="127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5843" name="Group 1"/>
          <p:cNvGrpSpPr>
            <a:grpSpLocks/>
          </p:cNvGrpSpPr>
          <p:nvPr/>
        </p:nvGrpSpPr>
        <p:grpSpPr bwMode="auto">
          <a:xfrm>
            <a:off x="143934" y="1221318"/>
            <a:ext cx="1862667" cy="5441949"/>
            <a:chOff x="108000" y="915840"/>
            <a:chExt cx="1396800" cy="4083120"/>
          </a:xfrm>
        </p:grpSpPr>
        <p:grpSp>
          <p:nvGrpSpPr>
            <p:cNvPr id="35897" name="Group 2"/>
            <p:cNvGrpSpPr>
              <a:grpSpLocks/>
            </p:cNvGrpSpPr>
            <p:nvPr/>
          </p:nvGrpSpPr>
          <p:grpSpPr bwMode="auto">
            <a:xfrm>
              <a:off x="108000" y="915840"/>
              <a:ext cx="1386360" cy="4083120"/>
              <a:chOff x="108000" y="915840"/>
              <a:chExt cx="1386360" cy="4083120"/>
            </a:xfrm>
          </p:grpSpPr>
          <p:pic>
            <p:nvPicPr>
              <p:cNvPr id="35904" name="Rectangl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000" y="915840"/>
                <a:ext cx="1386360" cy="408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5" name="CustomShape 3">
                <a:extLst>
                  <a:ext uri="{FF2B5EF4-FFF2-40B4-BE49-F238E27FC236}">
                    <a16:creationId xmlns:a16="http://schemas.microsoft.com/office/drawing/2014/main" id="{568A984B-B229-4D55-8262-467F2547CCC1}"/>
                  </a:ext>
                </a:extLst>
              </p:cNvPr>
              <p:cNvSpPr/>
              <p:nvPr/>
            </p:nvSpPr>
            <p:spPr>
              <a:xfrm>
                <a:off x="123873" y="928545"/>
                <a:ext cx="1352356" cy="405771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grpSp>
        <p:sp>
          <p:nvSpPr>
            <p:cNvPr id="2036" name="CustomShape 4">
              <a:extLst>
                <a:ext uri="{FF2B5EF4-FFF2-40B4-BE49-F238E27FC236}">
                  <a16:creationId xmlns:a16="http://schemas.microsoft.com/office/drawing/2014/main" id="{1680F585-3CA1-42B8-86A5-1FC4E23ED40E}"/>
                </a:ext>
              </a:extLst>
            </p:cNvPr>
            <p:cNvSpPr/>
            <p:nvPr/>
          </p:nvSpPr>
          <p:spPr>
            <a:xfrm>
              <a:off x="215935" y="928545"/>
              <a:ext cx="1260295" cy="4057710"/>
            </a:xfrm>
            <a:prstGeom prst="rect">
              <a:avLst/>
            </a:prstGeom>
            <a:solidFill>
              <a:srgbClr val="4BB4E6"/>
            </a:solidFill>
            <a:ln>
              <a:noFill/>
            </a:ln>
            <a:effectLst>
              <a:outerShdw dist="38160" dir="10800000">
                <a:srgbClr val="000000">
                  <a:alpha val="40000"/>
                </a:srgbClr>
              </a:outerShdw>
            </a:effectLst>
          </p:spPr>
          <p:style>
            <a:lnRef idx="0">
              <a:scrgbClr r="0" g="0" b="0"/>
            </a:lnRef>
            <a:fillRef idx="0">
              <a:scrgbClr r="0" g="0" b="0"/>
            </a:fillRef>
            <a:effectRef idx="0">
              <a:scrgbClr r="0" g="0" b="0"/>
            </a:effectRef>
            <a:fontRef idx="minor"/>
          </p:style>
        </p:sp>
        <p:sp>
          <p:nvSpPr>
            <p:cNvPr id="2037" name="CustomShape 5">
              <a:extLst>
                <a:ext uri="{FF2B5EF4-FFF2-40B4-BE49-F238E27FC236}">
                  <a16:creationId xmlns:a16="http://schemas.microsoft.com/office/drawing/2014/main" id="{2BA61108-7985-4D46-9048-3A56689BDAC4}"/>
                </a:ext>
              </a:extLst>
            </p:cNvPr>
            <p:cNvSpPr/>
            <p:nvPr/>
          </p:nvSpPr>
          <p:spPr>
            <a:xfrm>
              <a:off x="271490" y="3407639"/>
              <a:ext cx="1179073" cy="263947"/>
            </a:xfrm>
            <a:prstGeom prst="rect">
              <a:avLst/>
            </a:prstGeom>
            <a:noFill/>
            <a:ln>
              <a:noFill/>
            </a:ln>
          </p:spPr>
          <p:style>
            <a:lnRef idx="0">
              <a:scrgbClr r="0" g="0" b="0"/>
            </a:lnRef>
            <a:fillRef idx="0">
              <a:scrgbClr r="0" g="0" b="0"/>
            </a:fillRef>
            <a:effectRef idx="0">
              <a:scrgbClr r="0" g="0" b="0"/>
            </a:effectRef>
            <a:fontRef idx="minor"/>
          </p:style>
          <p:txBody>
            <a:bodyPr wrap="none" lIns="120000" tIns="62400" rIns="120000" bIns="6240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1" normalizeH="0" baseline="0" noProof="0" dirty="0">
                  <a:ln>
                    <a:noFill/>
                  </a:ln>
                  <a:solidFill>
                    <a:srgbClr val="FFFFFF"/>
                  </a:solidFill>
                  <a:effectLst/>
                  <a:uLnTx/>
                  <a:uFillTx/>
                  <a:latin typeface="Helvetica 75 Bold"/>
                  <a:ea typeface="+mn-ea"/>
                  <a:cs typeface="+mn-cs"/>
                </a:rPr>
                <a:t>Villages Orange</a:t>
              </a:r>
              <a:endParaRPr kumimoji="0" lang="en-US" sz="1467" b="0" i="0" u="none" strike="noStrike" kern="1200" cap="none" spc="-1" normalizeH="0" baseline="0" noProof="0" dirty="0">
                <a:ln>
                  <a:noFill/>
                </a:ln>
                <a:solidFill>
                  <a:srgbClr val="FFFFFF"/>
                </a:solidFill>
                <a:effectLst/>
                <a:uLnTx/>
                <a:uFillTx/>
                <a:latin typeface="Helvetica 55 Roman"/>
                <a:ea typeface="+mn-ea"/>
                <a:cs typeface="+mn-cs"/>
              </a:endParaRPr>
            </a:p>
          </p:txBody>
        </p:sp>
        <p:sp>
          <p:nvSpPr>
            <p:cNvPr id="2039" name="CustomShape 7">
              <a:extLst>
                <a:ext uri="{FF2B5EF4-FFF2-40B4-BE49-F238E27FC236}">
                  <a16:creationId xmlns:a16="http://schemas.microsoft.com/office/drawing/2014/main" id="{75056CD1-CA4B-456F-A795-8E17DB41E8F2}"/>
                </a:ext>
              </a:extLst>
            </p:cNvPr>
            <p:cNvSpPr/>
            <p:nvPr/>
          </p:nvSpPr>
          <p:spPr>
            <a:xfrm>
              <a:off x="263553" y="2553217"/>
              <a:ext cx="1074584" cy="464034"/>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120000" tIns="62400" rIns="120000" bIns="6240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FFFFFF"/>
                  </a:solidFill>
                  <a:effectLst/>
                  <a:uLnTx/>
                  <a:uFillTx/>
                  <a:latin typeface="Helvetica 75 Bold"/>
                  <a:ea typeface="+mn-ea"/>
                  <a:cs typeface="+mn-cs"/>
                </a:rPr>
                <a:t>01</a:t>
              </a:r>
              <a:endParaRPr kumimoji="0" lang="en-US" sz="3200" b="0" i="0" u="none" strike="noStrike" kern="1200" cap="none" spc="-1" normalizeH="0" baseline="0" noProof="0" dirty="0">
                <a:ln>
                  <a:noFill/>
                </a:ln>
                <a:solidFill>
                  <a:srgbClr val="FFFFFF"/>
                </a:solidFill>
                <a:effectLst/>
                <a:uLnTx/>
                <a:uFillTx/>
                <a:latin typeface="Helvetica 55 Roman"/>
                <a:ea typeface="+mn-ea"/>
                <a:cs typeface="+mn-cs"/>
              </a:endParaRPr>
            </a:p>
          </p:txBody>
        </p:sp>
        <p:grpSp>
          <p:nvGrpSpPr>
            <p:cNvPr id="35901" name="Group 8"/>
            <p:cNvGrpSpPr>
              <a:grpSpLocks/>
            </p:cNvGrpSpPr>
            <p:nvPr/>
          </p:nvGrpSpPr>
          <p:grpSpPr bwMode="auto">
            <a:xfrm>
              <a:off x="187920" y="928800"/>
              <a:ext cx="1316880" cy="1312560"/>
              <a:chOff x="187920" y="928800"/>
              <a:chExt cx="1316880" cy="1312560"/>
            </a:xfrm>
          </p:grpSpPr>
          <p:sp>
            <p:nvSpPr>
              <p:cNvPr id="2041" name="CustomShape 9">
                <a:extLst>
                  <a:ext uri="{FF2B5EF4-FFF2-40B4-BE49-F238E27FC236}">
                    <a16:creationId xmlns:a16="http://schemas.microsoft.com/office/drawing/2014/main" id="{CFE63019-1222-49A4-9492-7C9375104CB3}"/>
                  </a:ext>
                </a:extLst>
              </p:cNvPr>
              <p:cNvSpPr/>
              <p:nvPr/>
            </p:nvSpPr>
            <p:spPr>
              <a:xfrm rot="10800000" flipH="1">
                <a:off x="187364" y="928545"/>
                <a:ext cx="1317436" cy="1313395"/>
              </a:xfrm>
              <a:prstGeom prst="flowChartManualInput">
                <a:avLst/>
              </a:prstGeom>
              <a:solidFill>
                <a:srgbClr val="FFFFFF"/>
              </a:solidFill>
              <a:ln>
                <a:noFill/>
              </a:ln>
            </p:spPr>
            <p:style>
              <a:lnRef idx="0">
                <a:scrgbClr r="0" g="0" b="0"/>
              </a:lnRef>
              <a:fillRef idx="0">
                <a:scrgbClr r="0" g="0" b="0"/>
              </a:fillRef>
              <a:effectRef idx="0">
                <a:scrgbClr r="0" g="0" b="0"/>
              </a:effectRef>
              <a:fontRef idx="minor"/>
            </p:style>
          </p:sp>
          <p:pic>
            <p:nvPicPr>
              <p:cNvPr id="35903" name="Imag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240" y="951840"/>
                <a:ext cx="1278000" cy="124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5844" name="Group 10"/>
          <p:cNvGrpSpPr>
            <a:grpSpLocks/>
          </p:cNvGrpSpPr>
          <p:nvPr/>
        </p:nvGrpSpPr>
        <p:grpSpPr bwMode="auto">
          <a:xfrm>
            <a:off x="2228851" y="1221318"/>
            <a:ext cx="1862667" cy="5441949"/>
            <a:chOff x="1593720" y="915840"/>
            <a:chExt cx="1396800" cy="4083120"/>
          </a:xfrm>
        </p:grpSpPr>
        <p:grpSp>
          <p:nvGrpSpPr>
            <p:cNvPr id="35888" name="Group 11"/>
            <p:cNvGrpSpPr>
              <a:grpSpLocks/>
            </p:cNvGrpSpPr>
            <p:nvPr/>
          </p:nvGrpSpPr>
          <p:grpSpPr bwMode="auto">
            <a:xfrm>
              <a:off x="1593720" y="915840"/>
              <a:ext cx="1381680" cy="4083120"/>
              <a:chOff x="1593720" y="915840"/>
              <a:chExt cx="1381680" cy="4083120"/>
            </a:xfrm>
          </p:grpSpPr>
          <p:pic>
            <p:nvPicPr>
              <p:cNvPr id="35895" name="Rectangle 14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3720" y="915840"/>
                <a:ext cx="1381680" cy="408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6" name="CustomShape 12">
                <a:extLst>
                  <a:ext uri="{FF2B5EF4-FFF2-40B4-BE49-F238E27FC236}">
                    <a16:creationId xmlns:a16="http://schemas.microsoft.com/office/drawing/2014/main" id="{A3353AD1-7DA1-4257-AAAF-46A4894BAC8E}"/>
                  </a:ext>
                </a:extLst>
              </p:cNvPr>
              <p:cNvSpPr/>
              <p:nvPr/>
            </p:nvSpPr>
            <p:spPr>
              <a:xfrm>
                <a:off x="1608005" y="928545"/>
                <a:ext cx="1353944" cy="405771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grpSp>
        <p:sp>
          <p:nvSpPr>
            <p:cNvPr id="2047" name="CustomShape 13">
              <a:extLst>
                <a:ext uri="{FF2B5EF4-FFF2-40B4-BE49-F238E27FC236}">
                  <a16:creationId xmlns:a16="http://schemas.microsoft.com/office/drawing/2014/main" id="{A34DF1D3-7D05-4734-A7F0-D80981EF3C35}"/>
                </a:ext>
              </a:extLst>
            </p:cNvPr>
            <p:cNvSpPr/>
            <p:nvPr/>
          </p:nvSpPr>
          <p:spPr>
            <a:xfrm>
              <a:off x="1701655" y="928545"/>
              <a:ext cx="1260295" cy="4057710"/>
            </a:xfrm>
            <a:prstGeom prst="rect">
              <a:avLst/>
            </a:prstGeom>
            <a:solidFill>
              <a:srgbClr val="FF7900"/>
            </a:solidFill>
            <a:ln>
              <a:noFill/>
            </a:ln>
            <a:effectLst>
              <a:outerShdw dist="38160" dir="10800000">
                <a:srgbClr val="000000">
                  <a:alpha val="40000"/>
                </a:srgbClr>
              </a:outerShdw>
            </a:effectLst>
          </p:spPr>
          <p:style>
            <a:lnRef idx="0">
              <a:scrgbClr r="0" g="0" b="0"/>
            </a:lnRef>
            <a:fillRef idx="0">
              <a:scrgbClr r="0" g="0" b="0"/>
            </a:fillRef>
            <a:effectRef idx="0">
              <a:scrgbClr r="0" g="0" b="0"/>
            </a:effectRef>
            <a:fontRef idx="minor"/>
          </p:style>
        </p:sp>
        <p:sp>
          <p:nvSpPr>
            <p:cNvPr id="2048" name="CustomShape 14">
              <a:extLst>
                <a:ext uri="{FF2B5EF4-FFF2-40B4-BE49-F238E27FC236}">
                  <a16:creationId xmlns:a16="http://schemas.microsoft.com/office/drawing/2014/main" id="{2072CB63-9B38-47B3-918E-D0C0C18A236E}"/>
                </a:ext>
              </a:extLst>
            </p:cNvPr>
            <p:cNvSpPr/>
            <p:nvPr/>
          </p:nvSpPr>
          <p:spPr>
            <a:xfrm>
              <a:off x="1767196" y="3323468"/>
              <a:ext cx="1127624" cy="433341"/>
            </a:xfrm>
            <a:prstGeom prst="rect">
              <a:avLst/>
            </a:prstGeom>
            <a:noFill/>
            <a:ln>
              <a:noFill/>
            </a:ln>
          </p:spPr>
          <p:style>
            <a:lnRef idx="0">
              <a:scrgbClr r="0" g="0" b="0"/>
            </a:lnRef>
            <a:fillRef idx="0">
              <a:scrgbClr r="0" g="0" b="0"/>
            </a:fillRef>
            <a:effectRef idx="0">
              <a:scrgbClr r="0" g="0" b="0"/>
            </a:effectRef>
            <a:fontRef idx="minor"/>
          </p:style>
          <p:txBody>
            <a:bodyPr wrap="none" lIns="120000" tIns="62400" rIns="120000" bIns="6240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1" normalizeH="0" baseline="0" noProof="0" dirty="0">
                  <a:ln>
                    <a:noFill/>
                  </a:ln>
                  <a:solidFill>
                    <a:srgbClr val="FFFFFF"/>
                  </a:solidFill>
                  <a:effectLst/>
                  <a:uLnTx/>
                  <a:uFillTx/>
                  <a:latin typeface="Helvetica 75 Bold"/>
                  <a:ea typeface="+mn-ea"/>
                  <a:cs typeface="+mn-cs"/>
                </a:rPr>
                <a:t>Education pour</a:t>
              </a:r>
              <a:endParaRPr kumimoji="0" lang="en-US" sz="1467" b="0" i="0" u="none" strike="noStrike" kern="1200" cap="none" spc="-1" normalizeH="0" baseline="0" noProof="0" dirty="0">
                <a:ln>
                  <a:noFill/>
                </a:ln>
                <a:solidFill>
                  <a:srgbClr val="FFFFFF"/>
                </a:solidFill>
                <a:effectLst/>
                <a:uLnTx/>
                <a:uFillTx/>
                <a:latin typeface="Helvetica 55 Roman"/>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fr-FR" sz="1467" b="0" i="0" u="none" strike="noStrike" kern="1200" cap="none" spc="-1" normalizeH="0" baseline="0" noProof="0" dirty="0">
                  <a:ln>
                    <a:noFill/>
                  </a:ln>
                  <a:solidFill>
                    <a:srgbClr val="FFFFFF"/>
                  </a:solidFill>
                  <a:effectLst/>
                  <a:uLnTx/>
                  <a:uFillTx/>
                  <a:latin typeface="Helvetica 75 Bold"/>
                  <a:ea typeface="+mn-ea"/>
                  <a:cs typeface="+mn-cs"/>
                </a:rPr>
                <a:t>Tous</a:t>
              </a:r>
              <a:endParaRPr kumimoji="0" lang="fr-FR" sz="1467" b="0" i="0" u="none" strike="noStrike" kern="1200" cap="none" spc="-1" normalizeH="0" baseline="0" noProof="0" dirty="0">
                <a:ln>
                  <a:noFill/>
                </a:ln>
                <a:solidFill>
                  <a:srgbClr val="FFFFFF"/>
                </a:solidFill>
                <a:effectLst/>
                <a:uLnTx/>
                <a:uFillTx/>
                <a:latin typeface="Helvetica 55 Roman"/>
                <a:ea typeface="+mn-ea"/>
                <a:cs typeface="+mn-cs"/>
              </a:endParaRPr>
            </a:p>
          </p:txBody>
        </p:sp>
        <p:sp>
          <p:nvSpPr>
            <p:cNvPr id="2050" name="CustomShape 16">
              <a:extLst>
                <a:ext uri="{FF2B5EF4-FFF2-40B4-BE49-F238E27FC236}">
                  <a16:creationId xmlns:a16="http://schemas.microsoft.com/office/drawing/2014/main" id="{3ED24F5A-3E4D-4A8D-87A1-2A9DD91871B1}"/>
                </a:ext>
              </a:extLst>
            </p:cNvPr>
            <p:cNvSpPr/>
            <p:nvPr/>
          </p:nvSpPr>
          <p:spPr>
            <a:xfrm>
              <a:off x="2012760" y="2553217"/>
              <a:ext cx="633321" cy="464034"/>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120000" tIns="62400" rIns="120000" bIns="6240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FFFFFF"/>
                  </a:solidFill>
                  <a:effectLst/>
                  <a:uLnTx/>
                  <a:uFillTx/>
                  <a:latin typeface="Helvetica 75 Bold"/>
                  <a:ea typeface="+mn-ea"/>
                  <a:cs typeface="+mn-cs"/>
                </a:rPr>
                <a:t>02</a:t>
              </a:r>
              <a:endParaRPr kumimoji="0" lang="en-US" sz="3200" b="0" i="0" u="none" strike="noStrike" kern="1200" cap="none" spc="-1" normalizeH="0" baseline="0" noProof="0" dirty="0">
                <a:ln>
                  <a:noFill/>
                </a:ln>
                <a:solidFill>
                  <a:srgbClr val="FFFFFF"/>
                </a:solidFill>
                <a:effectLst/>
                <a:uLnTx/>
                <a:uFillTx/>
                <a:latin typeface="Helvetica 55 Roman"/>
                <a:ea typeface="+mn-ea"/>
                <a:cs typeface="+mn-cs"/>
              </a:endParaRPr>
            </a:p>
          </p:txBody>
        </p:sp>
        <p:grpSp>
          <p:nvGrpSpPr>
            <p:cNvPr id="35892" name="Group 17"/>
            <p:cNvGrpSpPr>
              <a:grpSpLocks/>
            </p:cNvGrpSpPr>
            <p:nvPr/>
          </p:nvGrpSpPr>
          <p:grpSpPr bwMode="auto">
            <a:xfrm>
              <a:off x="1672200" y="928800"/>
              <a:ext cx="1318320" cy="1312560"/>
              <a:chOff x="1672200" y="928800"/>
              <a:chExt cx="1318320" cy="1312560"/>
            </a:xfrm>
          </p:grpSpPr>
          <p:sp>
            <p:nvSpPr>
              <p:cNvPr id="2052" name="CustomShape 18">
                <a:extLst>
                  <a:ext uri="{FF2B5EF4-FFF2-40B4-BE49-F238E27FC236}">
                    <a16:creationId xmlns:a16="http://schemas.microsoft.com/office/drawing/2014/main" id="{1E8C3F2A-4C7F-4E0C-B1AD-C0FB8FAFA028}"/>
                  </a:ext>
                </a:extLst>
              </p:cNvPr>
              <p:cNvSpPr/>
              <p:nvPr/>
            </p:nvSpPr>
            <p:spPr>
              <a:xfrm rot="10800000" flipH="1">
                <a:off x="1671496" y="928545"/>
                <a:ext cx="1319024" cy="1313395"/>
              </a:xfrm>
              <a:prstGeom prst="flowChartManualInput">
                <a:avLst/>
              </a:prstGeom>
              <a:solidFill>
                <a:srgbClr val="FFFFFF"/>
              </a:solidFill>
              <a:ln>
                <a:noFill/>
              </a:ln>
            </p:spPr>
            <p:style>
              <a:lnRef idx="0">
                <a:scrgbClr r="0" g="0" b="0"/>
              </a:lnRef>
              <a:fillRef idx="0">
                <a:scrgbClr r="0" g="0" b="0"/>
              </a:fillRef>
              <a:effectRef idx="0">
                <a:scrgbClr r="0" g="0" b="0"/>
              </a:effectRef>
              <a:fontRef idx="minor"/>
            </p:style>
          </p:sp>
          <p:pic>
            <p:nvPicPr>
              <p:cNvPr id="35894" name="Image 15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6320" y="938617"/>
                <a:ext cx="1273320" cy="124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5845" name="Group 28"/>
          <p:cNvGrpSpPr>
            <a:grpSpLocks/>
          </p:cNvGrpSpPr>
          <p:nvPr/>
        </p:nvGrpSpPr>
        <p:grpSpPr bwMode="auto">
          <a:xfrm>
            <a:off x="4292600" y="1202267"/>
            <a:ext cx="1862667" cy="5441951"/>
            <a:chOff x="4556160" y="915840"/>
            <a:chExt cx="1396800" cy="4083120"/>
          </a:xfrm>
        </p:grpSpPr>
        <p:grpSp>
          <p:nvGrpSpPr>
            <p:cNvPr id="35877" name="Group 29"/>
            <p:cNvGrpSpPr>
              <a:grpSpLocks/>
            </p:cNvGrpSpPr>
            <p:nvPr/>
          </p:nvGrpSpPr>
          <p:grpSpPr bwMode="auto">
            <a:xfrm>
              <a:off x="4556160" y="915840"/>
              <a:ext cx="1381680" cy="4083120"/>
              <a:chOff x="4556160" y="915840"/>
              <a:chExt cx="1381680" cy="4083120"/>
            </a:xfrm>
          </p:grpSpPr>
          <p:pic>
            <p:nvPicPr>
              <p:cNvPr id="35886" name="Rectangle 16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56160" y="915840"/>
                <a:ext cx="1381680" cy="408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 name="CustomShape 30">
                <a:extLst>
                  <a:ext uri="{FF2B5EF4-FFF2-40B4-BE49-F238E27FC236}">
                    <a16:creationId xmlns:a16="http://schemas.microsoft.com/office/drawing/2014/main" id="{8D94D588-A8A4-4308-B0D6-1B3A29BE98B8}"/>
                  </a:ext>
                </a:extLst>
              </p:cNvPr>
              <p:cNvSpPr/>
              <p:nvPr/>
            </p:nvSpPr>
            <p:spPr>
              <a:xfrm>
                <a:off x="4570446" y="928545"/>
                <a:ext cx="1353943" cy="405771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grpSp>
        <p:sp>
          <p:nvSpPr>
            <p:cNvPr id="2069" name="CustomShape 31">
              <a:extLst>
                <a:ext uri="{FF2B5EF4-FFF2-40B4-BE49-F238E27FC236}">
                  <a16:creationId xmlns:a16="http://schemas.microsoft.com/office/drawing/2014/main" id="{AD83EB2E-C203-49BB-B372-AC09A069604B}"/>
                </a:ext>
              </a:extLst>
            </p:cNvPr>
            <p:cNvSpPr/>
            <p:nvPr/>
          </p:nvSpPr>
          <p:spPr>
            <a:xfrm>
              <a:off x="4662508" y="928545"/>
              <a:ext cx="1261881" cy="4057710"/>
            </a:xfrm>
            <a:prstGeom prst="rect">
              <a:avLst/>
            </a:prstGeom>
            <a:solidFill>
              <a:srgbClr val="50BE87"/>
            </a:solidFill>
            <a:ln>
              <a:noFill/>
            </a:ln>
            <a:effectLst>
              <a:outerShdw dist="38160" dir="10800000">
                <a:srgbClr val="000000">
                  <a:alpha val="40000"/>
                </a:srgbClr>
              </a:outerShdw>
            </a:effectLst>
          </p:spPr>
          <p:style>
            <a:lnRef idx="0">
              <a:scrgbClr r="0" g="0" b="0"/>
            </a:lnRef>
            <a:fillRef idx="0">
              <a:scrgbClr r="0" g="0" b="0"/>
            </a:fillRef>
            <a:effectRef idx="0">
              <a:scrgbClr r="0" g="0" b="0"/>
            </a:effectRef>
            <a:fontRef idx="minor"/>
          </p:style>
        </p:sp>
        <p:sp>
          <p:nvSpPr>
            <p:cNvPr id="2070" name="CustomShape 32">
              <a:extLst>
                <a:ext uri="{FF2B5EF4-FFF2-40B4-BE49-F238E27FC236}">
                  <a16:creationId xmlns:a16="http://schemas.microsoft.com/office/drawing/2014/main" id="{A0B26295-713E-499F-A11D-010EE1CE8683}"/>
                </a:ext>
              </a:extLst>
            </p:cNvPr>
            <p:cNvSpPr/>
            <p:nvPr/>
          </p:nvSpPr>
          <p:spPr>
            <a:xfrm>
              <a:off x="4859414" y="3321879"/>
              <a:ext cx="869659" cy="433341"/>
            </a:xfrm>
            <a:prstGeom prst="rect">
              <a:avLst/>
            </a:prstGeom>
            <a:noFill/>
            <a:ln>
              <a:noFill/>
            </a:ln>
          </p:spPr>
          <p:style>
            <a:lnRef idx="0">
              <a:scrgbClr r="0" g="0" b="0"/>
            </a:lnRef>
            <a:fillRef idx="0">
              <a:scrgbClr r="0" g="0" b="0"/>
            </a:fillRef>
            <a:effectRef idx="0">
              <a:scrgbClr r="0" g="0" b="0"/>
            </a:effectRef>
            <a:fontRef idx="minor"/>
          </p:style>
          <p:txBody>
            <a:bodyPr wrap="none" lIns="120000" tIns="62400" rIns="120000" bIns="6240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1" normalizeH="0" baseline="0" noProof="0" dirty="0">
                  <a:ln>
                    <a:noFill/>
                  </a:ln>
                  <a:solidFill>
                    <a:srgbClr val="FFFFFF"/>
                  </a:solidFill>
                  <a:effectLst/>
                  <a:uLnTx/>
                  <a:uFillTx/>
                  <a:latin typeface="Helvetica 75 Bold"/>
                  <a:ea typeface="+mn-ea"/>
                  <a:cs typeface="+mn-cs"/>
                </a:rPr>
                <a:t>Education </a:t>
              </a:r>
              <a:endParaRPr kumimoji="0" lang="en-US" sz="1467" b="0" i="0" u="none" strike="noStrike" kern="1200" cap="none" spc="-1" normalizeH="0" baseline="0" noProof="0" dirty="0">
                <a:ln>
                  <a:noFill/>
                </a:ln>
                <a:solidFill>
                  <a:srgbClr val="FFFFFF"/>
                </a:solidFill>
                <a:effectLst/>
                <a:uLnTx/>
                <a:uFillTx/>
                <a:latin typeface="Helvetica 55 Roman"/>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fr-FR" sz="1467" b="0" i="0" u="none" strike="noStrike" kern="1200" cap="none" spc="-1" normalizeH="0" baseline="0" noProof="0" dirty="0">
                  <a:ln>
                    <a:noFill/>
                  </a:ln>
                  <a:solidFill>
                    <a:srgbClr val="FFFFFF"/>
                  </a:solidFill>
                  <a:effectLst/>
                  <a:uLnTx/>
                  <a:uFillTx/>
                  <a:latin typeface="Helvetica 75 Bold"/>
                  <a:ea typeface="+mn-ea"/>
                  <a:cs typeface="+mn-cs"/>
                </a:rPr>
                <a:t>Numérique</a:t>
              </a:r>
              <a:endParaRPr kumimoji="0" lang="fr-FR" sz="1467" b="0" i="0" u="none" strike="noStrike" kern="1200" cap="none" spc="-1" normalizeH="0" baseline="0" noProof="0" dirty="0">
                <a:ln>
                  <a:noFill/>
                </a:ln>
                <a:solidFill>
                  <a:srgbClr val="FFFFFF"/>
                </a:solidFill>
                <a:effectLst/>
                <a:uLnTx/>
                <a:uFillTx/>
                <a:latin typeface="Helvetica 55 Roman"/>
                <a:ea typeface="+mn-ea"/>
                <a:cs typeface="+mn-cs"/>
              </a:endParaRPr>
            </a:p>
          </p:txBody>
        </p:sp>
        <p:sp>
          <p:nvSpPr>
            <p:cNvPr id="2071" name="Line 33">
              <a:extLst>
                <a:ext uri="{FF2B5EF4-FFF2-40B4-BE49-F238E27FC236}">
                  <a16:creationId xmlns:a16="http://schemas.microsoft.com/office/drawing/2014/main" id="{710CAF37-90E1-4A3D-8224-6939FC16901A}"/>
                </a:ext>
              </a:extLst>
            </p:cNvPr>
            <p:cNvSpPr/>
            <p:nvPr/>
          </p:nvSpPr>
          <p:spPr>
            <a:xfrm>
              <a:off x="4697428" y="3310762"/>
              <a:ext cx="1166645" cy="0"/>
            </a:xfrm>
            <a:prstGeom prst="line">
              <a:avLst/>
            </a:prstGeom>
            <a:ln w="19080">
              <a:solidFill>
                <a:srgbClr val="FFFFFF"/>
              </a:solidFill>
              <a:miter/>
            </a:ln>
          </p:spPr>
          <p:style>
            <a:lnRef idx="0">
              <a:scrgbClr r="0" g="0" b="0"/>
            </a:lnRef>
            <a:fillRef idx="0">
              <a:scrgbClr r="0" g="0" b="0"/>
            </a:fillRef>
            <a:effectRef idx="0">
              <a:scrgbClr r="0" g="0" b="0"/>
            </a:effectRef>
            <a:fontRef idx="minor"/>
          </p:style>
        </p:sp>
        <p:sp>
          <p:nvSpPr>
            <p:cNvPr id="2072" name="CustomShape 34">
              <a:extLst>
                <a:ext uri="{FF2B5EF4-FFF2-40B4-BE49-F238E27FC236}">
                  <a16:creationId xmlns:a16="http://schemas.microsoft.com/office/drawing/2014/main" id="{AFDBE6F8-0CAF-4719-8E96-48EA358813D1}"/>
                </a:ext>
              </a:extLst>
            </p:cNvPr>
            <p:cNvSpPr/>
            <p:nvPr/>
          </p:nvSpPr>
          <p:spPr>
            <a:xfrm>
              <a:off x="5002184" y="2553217"/>
              <a:ext cx="631735" cy="464034"/>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120000" tIns="62400" rIns="120000" bIns="6240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FFFFFF"/>
                  </a:solidFill>
                  <a:effectLst/>
                  <a:uLnTx/>
                  <a:uFillTx/>
                  <a:latin typeface="Helvetica 75 Bold"/>
                  <a:ea typeface="+mn-ea"/>
                  <a:cs typeface="+mn-cs"/>
                </a:rPr>
                <a:t>03</a:t>
              </a:r>
              <a:endParaRPr kumimoji="0" lang="en-US" sz="3200" b="0" i="0" u="none" strike="noStrike" kern="1200" cap="none" spc="-1" normalizeH="0" baseline="0" noProof="0" dirty="0">
                <a:ln>
                  <a:noFill/>
                </a:ln>
                <a:solidFill>
                  <a:srgbClr val="FFFFFF"/>
                </a:solidFill>
                <a:effectLst/>
                <a:uLnTx/>
                <a:uFillTx/>
                <a:latin typeface="Helvetica 55 Roman"/>
                <a:ea typeface="+mn-ea"/>
                <a:cs typeface="+mn-cs"/>
              </a:endParaRPr>
            </a:p>
          </p:txBody>
        </p:sp>
        <p:sp>
          <p:nvSpPr>
            <p:cNvPr id="2073" name="CustomShape 35">
              <a:extLst>
                <a:ext uri="{FF2B5EF4-FFF2-40B4-BE49-F238E27FC236}">
                  <a16:creationId xmlns:a16="http://schemas.microsoft.com/office/drawing/2014/main" id="{E762327D-C5B3-4AFF-B981-6BDCA2EEBD8F}"/>
                </a:ext>
              </a:extLst>
            </p:cNvPr>
            <p:cNvSpPr/>
            <p:nvPr/>
          </p:nvSpPr>
          <p:spPr>
            <a:xfrm>
              <a:off x="4665682" y="3709387"/>
              <a:ext cx="1228549" cy="1157294"/>
            </a:xfrm>
            <a:prstGeom prst="rect">
              <a:avLst/>
            </a:prstGeom>
            <a:noFill/>
            <a:ln>
              <a:noFill/>
            </a:ln>
          </p:spPr>
          <p:style>
            <a:lnRef idx="0">
              <a:scrgbClr r="0" g="0" b="0"/>
            </a:lnRef>
            <a:fillRef idx="0">
              <a:scrgbClr r="0" g="0" b="0"/>
            </a:fillRef>
            <a:effectRef idx="0">
              <a:scrgbClr r="0" g="0" b="0"/>
            </a:effectRef>
            <a:fontRef idx="minor"/>
          </p:style>
          <p:txBody>
            <a:bodyPr lIns="120000" tIns="62400" rIns="120000" bIns="62400">
              <a:spAutoFit/>
            </a:bodyPr>
            <a:lstStyle/>
            <a:p>
              <a:pPr marL="122764" marR="0" lvl="0" indent="-122764" algn="just" defTabSz="609585" rtl="0" eaLnBrk="1" fontAlgn="auto" latinLnBrk="0" hangingPunct="1">
                <a:lnSpc>
                  <a:spcPct val="150000"/>
                </a:lnSpc>
                <a:spcBef>
                  <a:spcPts val="0"/>
                </a:spcBef>
                <a:spcAft>
                  <a:spcPts val="0"/>
                </a:spcAft>
                <a:buClr>
                  <a:srgbClr val="FF7900"/>
                </a:buClr>
                <a:buSzTx/>
                <a:buFont typeface="Wingdings" charset="2"/>
                <a:buChar char=""/>
                <a:tabLst/>
                <a:defRPr/>
              </a:pPr>
              <a:r>
                <a:rPr kumimoji="0" lang="fr-FR" sz="1067" b="0" i="0" u="none" strike="noStrike" kern="1200" cap="none" spc="-1" normalizeH="0" baseline="0" noProof="0" dirty="0">
                  <a:ln>
                    <a:noFill/>
                  </a:ln>
                  <a:solidFill>
                    <a:srgbClr val="FFFFFF"/>
                  </a:solidFill>
                  <a:effectLst/>
                  <a:uLnTx/>
                  <a:uFillTx/>
                  <a:latin typeface="Helvetica 75 Bold"/>
                  <a:ea typeface="+mn-ea"/>
                  <a:cs typeface="+mn-cs"/>
                </a:rPr>
                <a:t>FabLabs Solidaires</a:t>
              </a:r>
            </a:p>
            <a:p>
              <a:pPr marL="122764" marR="0" lvl="0" indent="-122764" algn="just" defTabSz="609585" rtl="0" eaLnBrk="1" fontAlgn="auto" latinLnBrk="0" hangingPunct="1">
                <a:lnSpc>
                  <a:spcPct val="150000"/>
                </a:lnSpc>
                <a:spcBef>
                  <a:spcPts val="0"/>
                </a:spcBef>
                <a:spcAft>
                  <a:spcPts val="0"/>
                </a:spcAft>
                <a:buClr>
                  <a:srgbClr val="FF7900"/>
                </a:buClr>
                <a:buSzTx/>
                <a:buFont typeface="Wingdings" charset="2"/>
                <a:buChar char=""/>
                <a:tabLst/>
                <a:defRPr/>
              </a:pPr>
              <a:r>
                <a:rPr kumimoji="0" lang="fr-FR" sz="1067" b="0" i="0" u="none" strike="noStrike" kern="1200" cap="none" spc="-1" normalizeH="0" baseline="0" noProof="0" dirty="0">
                  <a:ln>
                    <a:noFill/>
                  </a:ln>
                  <a:solidFill>
                    <a:srgbClr val="FFFFFF"/>
                  </a:solidFill>
                  <a:effectLst/>
                  <a:uLnTx/>
                  <a:uFillTx/>
                  <a:latin typeface="Helvetica 75 Bold"/>
                  <a:ea typeface="+mn-ea"/>
                  <a:cs typeface="+mn-cs"/>
                </a:rPr>
                <a:t>Maisons Digitales</a:t>
              </a:r>
            </a:p>
            <a:p>
              <a:pPr marL="122764" marR="0" lvl="0" indent="-122764" algn="just" defTabSz="609585" rtl="0" eaLnBrk="1" fontAlgn="auto" latinLnBrk="0" hangingPunct="1">
                <a:lnSpc>
                  <a:spcPct val="150000"/>
                </a:lnSpc>
                <a:spcBef>
                  <a:spcPts val="0"/>
                </a:spcBef>
                <a:spcAft>
                  <a:spcPts val="0"/>
                </a:spcAft>
                <a:buClr>
                  <a:srgbClr val="FF7900"/>
                </a:buClr>
                <a:buSzTx/>
                <a:buFont typeface="Wingdings" charset="2"/>
                <a:buChar char=""/>
                <a:tabLst/>
                <a:defRPr/>
              </a:pPr>
              <a:r>
                <a:rPr kumimoji="0" lang="fr-FR" sz="1067" b="0" i="0" u="none" strike="noStrike" kern="1200" cap="none" spc="-1" normalizeH="0" baseline="0" noProof="0" dirty="0">
                  <a:ln>
                    <a:noFill/>
                  </a:ln>
                  <a:solidFill>
                    <a:srgbClr val="FFFFFF"/>
                  </a:solidFill>
                  <a:effectLst/>
                  <a:uLnTx/>
                  <a:uFillTx/>
                  <a:latin typeface="Helvetica 75 Bold"/>
                  <a:ea typeface="+mn-ea"/>
                  <a:cs typeface="+mn-cs"/>
                </a:rPr>
                <a:t>Ecoles numériques</a:t>
              </a:r>
            </a:p>
            <a:p>
              <a:pPr marL="122764" marR="0" lvl="0" indent="-122764" algn="just" defTabSz="609585" rtl="0" eaLnBrk="1" fontAlgn="auto" latinLnBrk="0" hangingPunct="1">
                <a:lnSpc>
                  <a:spcPct val="150000"/>
                </a:lnSpc>
                <a:spcBef>
                  <a:spcPts val="0"/>
                </a:spcBef>
                <a:spcAft>
                  <a:spcPts val="0"/>
                </a:spcAft>
                <a:buClr>
                  <a:srgbClr val="FF7900"/>
                </a:buClr>
                <a:buSzTx/>
                <a:buFont typeface="Wingdings" charset="2"/>
                <a:buChar char=""/>
                <a:tabLst/>
                <a:defRPr/>
              </a:pPr>
              <a:r>
                <a:rPr kumimoji="0" lang="fr-FR" sz="1067" b="0" i="0" u="none" strike="noStrike" kern="1200" cap="none" spc="-1" normalizeH="0" baseline="0" noProof="0" dirty="0">
                  <a:ln>
                    <a:noFill/>
                  </a:ln>
                  <a:solidFill>
                    <a:srgbClr val="FFFFFF"/>
                  </a:solidFill>
                  <a:effectLst/>
                  <a:uLnTx/>
                  <a:uFillTx/>
                  <a:latin typeface="Helvetica 75 Bold"/>
                  <a:ea typeface="+mn-ea"/>
                  <a:cs typeface="+mn-cs"/>
                </a:rPr>
                <a:t>Le numérique pour les malvoyants</a:t>
              </a:r>
            </a:p>
            <a:p>
              <a:pPr marL="228474" marR="0" lvl="0" indent="-228474" algn="l" defTabSz="609585" rtl="0" eaLnBrk="1" fontAlgn="auto" latinLnBrk="0" hangingPunct="1">
                <a:lnSpc>
                  <a:spcPct val="100000"/>
                </a:lnSpc>
                <a:spcBef>
                  <a:spcPts val="0"/>
                </a:spcBef>
                <a:spcAft>
                  <a:spcPts val="0"/>
                </a:spcAft>
                <a:buClr>
                  <a:srgbClr val="FF7900"/>
                </a:buClr>
                <a:buSzTx/>
                <a:buFont typeface="Wingdings" charset="2"/>
                <a:buChar char=""/>
                <a:tabLst/>
                <a:defRPr/>
              </a:pPr>
              <a:endParaRPr kumimoji="0" lang="en-US" sz="1200" b="0" i="0" u="none" strike="noStrike" kern="1200" cap="none" spc="-1" normalizeH="0" baseline="0" noProof="0" dirty="0">
                <a:ln>
                  <a:noFill/>
                </a:ln>
                <a:solidFill>
                  <a:srgbClr val="000000"/>
                </a:solidFill>
                <a:effectLst/>
                <a:uLnTx/>
                <a:uFillTx/>
                <a:latin typeface="Helvetica 55 Roman"/>
                <a:ea typeface="+mn-ea"/>
                <a:cs typeface="+mn-cs"/>
              </a:endParaRPr>
            </a:p>
          </p:txBody>
        </p:sp>
        <p:grpSp>
          <p:nvGrpSpPr>
            <p:cNvPr id="35883" name="Group 36"/>
            <p:cNvGrpSpPr>
              <a:grpSpLocks/>
            </p:cNvGrpSpPr>
            <p:nvPr/>
          </p:nvGrpSpPr>
          <p:grpSpPr bwMode="auto">
            <a:xfrm>
              <a:off x="4634640" y="928800"/>
              <a:ext cx="1318320" cy="1312560"/>
              <a:chOff x="4634640" y="928800"/>
              <a:chExt cx="1318320" cy="1312560"/>
            </a:xfrm>
          </p:grpSpPr>
          <p:sp>
            <p:nvSpPr>
              <p:cNvPr id="2075" name="CustomShape 37">
                <a:extLst>
                  <a:ext uri="{FF2B5EF4-FFF2-40B4-BE49-F238E27FC236}">
                    <a16:creationId xmlns:a16="http://schemas.microsoft.com/office/drawing/2014/main" id="{AAE19A14-6E86-4EB3-BAD3-FCCB1A6F60BC}"/>
                  </a:ext>
                </a:extLst>
              </p:cNvPr>
              <p:cNvSpPr/>
              <p:nvPr/>
            </p:nvSpPr>
            <p:spPr>
              <a:xfrm rot="10800000" flipH="1">
                <a:off x="4633937" y="928545"/>
                <a:ext cx="1319023" cy="1313396"/>
              </a:xfrm>
              <a:prstGeom prst="flowChartManualInput">
                <a:avLst/>
              </a:prstGeom>
              <a:solidFill>
                <a:srgbClr val="FFFFFF"/>
              </a:solidFill>
              <a:ln>
                <a:noFill/>
              </a:ln>
            </p:spPr>
            <p:style>
              <a:lnRef idx="0">
                <a:scrgbClr r="0" g="0" b="0"/>
              </a:lnRef>
              <a:fillRef idx="0">
                <a:scrgbClr r="0" g="0" b="0"/>
              </a:fillRef>
              <a:effectRef idx="0">
                <a:scrgbClr r="0" g="0" b="0"/>
              </a:effectRef>
              <a:fontRef idx="minor"/>
            </p:style>
          </p:sp>
          <p:pic>
            <p:nvPicPr>
              <p:cNvPr id="35885" name="Image 17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76400" y="951840"/>
                <a:ext cx="1236960" cy="124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5846" name="Group 38"/>
          <p:cNvGrpSpPr>
            <a:grpSpLocks/>
          </p:cNvGrpSpPr>
          <p:nvPr/>
        </p:nvGrpSpPr>
        <p:grpSpPr bwMode="auto">
          <a:xfrm>
            <a:off x="6273801" y="1229784"/>
            <a:ext cx="1860551" cy="5441949"/>
            <a:chOff x="6043680" y="915840"/>
            <a:chExt cx="1396080" cy="4083120"/>
          </a:xfrm>
        </p:grpSpPr>
        <p:grpSp>
          <p:nvGrpSpPr>
            <p:cNvPr id="35866" name="Group 39"/>
            <p:cNvGrpSpPr>
              <a:grpSpLocks/>
            </p:cNvGrpSpPr>
            <p:nvPr/>
          </p:nvGrpSpPr>
          <p:grpSpPr bwMode="auto">
            <a:xfrm>
              <a:off x="6043680" y="915840"/>
              <a:ext cx="1381320" cy="4083120"/>
              <a:chOff x="6043680" y="915840"/>
              <a:chExt cx="1381320" cy="4083120"/>
            </a:xfrm>
          </p:grpSpPr>
          <p:pic>
            <p:nvPicPr>
              <p:cNvPr id="35875" name="Rectangle 17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43680" y="915840"/>
                <a:ext cx="1381320" cy="408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0" name="CustomShape 40">
                <a:extLst>
                  <a:ext uri="{FF2B5EF4-FFF2-40B4-BE49-F238E27FC236}">
                    <a16:creationId xmlns:a16="http://schemas.microsoft.com/office/drawing/2014/main" id="{9466980D-0F03-4B52-A901-B28BE28C9416}"/>
                  </a:ext>
                </a:extLst>
              </p:cNvPr>
              <p:cNvSpPr/>
              <p:nvPr/>
            </p:nvSpPr>
            <p:spPr>
              <a:xfrm>
                <a:off x="6057975" y="928545"/>
                <a:ext cx="1354784" cy="405771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grpSp>
        <p:sp>
          <p:nvSpPr>
            <p:cNvPr id="2081" name="CustomShape 41">
              <a:extLst>
                <a:ext uri="{FF2B5EF4-FFF2-40B4-BE49-F238E27FC236}">
                  <a16:creationId xmlns:a16="http://schemas.microsoft.com/office/drawing/2014/main" id="{A33D9C16-57D3-401E-BB17-490A3C6BB3FA}"/>
                </a:ext>
              </a:extLst>
            </p:cNvPr>
            <p:cNvSpPr/>
            <p:nvPr/>
          </p:nvSpPr>
          <p:spPr>
            <a:xfrm>
              <a:off x="6151682" y="928545"/>
              <a:ext cx="1261078" cy="4057710"/>
            </a:xfrm>
            <a:prstGeom prst="rect">
              <a:avLst/>
            </a:prstGeom>
            <a:solidFill>
              <a:srgbClr val="A885D8"/>
            </a:solidFill>
            <a:ln>
              <a:noFill/>
            </a:ln>
            <a:effectLst>
              <a:outerShdw dist="38160" dir="10800000">
                <a:srgbClr val="000000">
                  <a:alpha val="40000"/>
                </a:srgbClr>
              </a:outerShdw>
            </a:effectLst>
          </p:spPr>
          <p:style>
            <a:lnRef idx="0">
              <a:scrgbClr r="0" g="0" b="0"/>
            </a:lnRef>
            <a:fillRef idx="0">
              <a:scrgbClr r="0" g="0" b="0"/>
            </a:fillRef>
            <a:effectRef idx="0">
              <a:scrgbClr r="0" g="0" b="0"/>
            </a:effectRef>
            <a:fontRef idx="minor"/>
          </p:style>
        </p:sp>
        <p:sp>
          <p:nvSpPr>
            <p:cNvPr id="2082" name="CustomShape 42">
              <a:extLst>
                <a:ext uri="{FF2B5EF4-FFF2-40B4-BE49-F238E27FC236}">
                  <a16:creationId xmlns:a16="http://schemas.microsoft.com/office/drawing/2014/main" id="{9BA6CD5D-1591-4275-966F-58612E71CA72}"/>
                </a:ext>
              </a:extLst>
            </p:cNvPr>
            <p:cNvSpPr/>
            <p:nvPr/>
          </p:nvSpPr>
          <p:spPr>
            <a:xfrm>
              <a:off x="6503536" y="3310762"/>
              <a:ext cx="549428" cy="433341"/>
            </a:xfrm>
            <a:prstGeom prst="rect">
              <a:avLst/>
            </a:prstGeom>
            <a:noFill/>
            <a:ln>
              <a:noFill/>
            </a:ln>
          </p:spPr>
          <p:style>
            <a:lnRef idx="0">
              <a:scrgbClr r="0" g="0" b="0"/>
            </a:lnRef>
            <a:fillRef idx="0">
              <a:scrgbClr r="0" g="0" b="0"/>
            </a:fillRef>
            <a:effectRef idx="0">
              <a:scrgbClr r="0" g="0" b="0"/>
            </a:effectRef>
            <a:fontRef idx="minor"/>
          </p:style>
          <p:txBody>
            <a:bodyPr wrap="none" lIns="120000" tIns="62400" rIns="120000" bIns="6240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FR" sz="1467" b="0" i="0" u="none" strike="noStrike" kern="1200" cap="none" spc="-1" normalizeH="0" baseline="0" noProof="0" dirty="0">
                <a:ln>
                  <a:noFill/>
                </a:ln>
                <a:solidFill>
                  <a:srgbClr val="FFFFFF"/>
                </a:solidFill>
                <a:effectLst/>
                <a:uLnTx/>
                <a:uFillTx/>
                <a:latin typeface="Helvetica 75 Bold"/>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1" normalizeH="0" baseline="0" noProof="0" dirty="0">
                  <a:ln>
                    <a:noFill/>
                  </a:ln>
                  <a:solidFill>
                    <a:srgbClr val="FFFFFF"/>
                  </a:solidFill>
                  <a:effectLst/>
                  <a:uLnTx/>
                  <a:uFillTx/>
                  <a:latin typeface="Helvetica 75 Bold"/>
                  <a:ea typeface="+mn-ea"/>
                  <a:cs typeface="+mn-cs"/>
                </a:rPr>
                <a:t>Santé</a:t>
              </a:r>
              <a:endParaRPr kumimoji="0" lang="en-US" sz="1467" b="0" i="0" u="none" strike="noStrike" kern="1200" cap="none" spc="-1" normalizeH="0" baseline="0" noProof="0" dirty="0">
                <a:ln>
                  <a:noFill/>
                </a:ln>
                <a:solidFill>
                  <a:srgbClr val="FFFFFF"/>
                </a:solidFill>
                <a:effectLst/>
                <a:uLnTx/>
                <a:uFillTx/>
                <a:latin typeface="Helvetica 55 Roman"/>
                <a:ea typeface="+mn-ea"/>
                <a:cs typeface="+mn-cs"/>
              </a:endParaRPr>
            </a:p>
          </p:txBody>
        </p:sp>
        <p:sp>
          <p:nvSpPr>
            <p:cNvPr id="2083" name="Line 43">
              <a:extLst>
                <a:ext uri="{FF2B5EF4-FFF2-40B4-BE49-F238E27FC236}">
                  <a16:creationId xmlns:a16="http://schemas.microsoft.com/office/drawing/2014/main" id="{6A0B9D1D-588D-48E1-BEA0-4716775D650B}"/>
                </a:ext>
              </a:extLst>
            </p:cNvPr>
            <p:cNvSpPr/>
            <p:nvPr/>
          </p:nvSpPr>
          <p:spPr>
            <a:xfrm>
              <a:off x="6221565" y="3299645"/>
              <a:ext cx="1165782" cy="0"/>
            </a:xfrm>
            <a:prstGeom prst="line">
              <a:avLst/>
            </a:prstGeom>
            <a:ln w="19080">
              <a:solidFill>
                <a:srgbClr val="FFFFFF"/>
              </a:solidFill>
              <a:miter/>
            </a:ln>
          </p:spPr>
          <p:style>
            <a:lnRef idx="0">
              <a:scrgbClr r="0" g="0" b="0"/>
            </a:lnRef>
            <a:fillRef idx="0">
              <a:scrgbClr r="0" g="0" b="0"/>
            </a:fillRef>
            <a:effectRef idx="0">
              <a:scrgbClr r="0" g="0" b="0"/>
            </a:effectRef>
            <a:fontRef idx="minor"/>
          </p:style>
        </p:sp>
        <p:sp>
          <p:nvSpPr>
            <p:cNvPr id="2084" name="CustomShape 44">
              <a:extLst>
                <a:ext uri="{FF2B5EF4-FFF2-40B4-BE49-F238E27FC236}">
                  <a16:creationId xmlns:a16="http://schemas.microsoft.com/office/drawing/2014/main" id="{D82A6F5F-6EC9-4B15-950D-6443292E7795}"/>
                </a:ext>
              </a:extLst>
            </p:cNvPr>
            <p:cNvSpPr/>
            <p:nvPr/>
          </p:nvSpPr>
          <p:spPr>
            <a:xfrm>
              <a:off x="6421686" y="2553217"/>
              <a:ext cx="633716" cy="464034"/>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120000" tIns="62400" rIns="120000" bIns="6240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FFFFFF"/>
                  </a:solidFill>
                  <a:effectLst/>
                  <a:uLnTx/>
                  <a:uFillTx/>
                  <a:latin typeface="Helvetica 75 Bold"/>
                  <a:ea typeface="+mn-ea"/>
                  <a:cs typeface="+mn-cs"/>
                </a:rPr>
                <a:t>04</a:t>
              </a:r>
              <a:endParaRPr kumimoji="0" lang="en-US" sz="3200" b="0" i="0" u="none" strike="noStrike" kern="1200" cap="none" spc="-1" normalizeH="0" baseline="0" noProof="0" dirty="0">
                <a:ln>
                  <a:noFill/>
                </a:ln>
                <a:solidFill>
                  <a:srgbClr val="FFFFFF"/>
                </a:solidFill>
                <a:effectLst/>
                <a:uLnTx/>
                <a:uFillTx/>
                <a:latin typeface="Helvetica 55 Roman"/>
                <a:ea typeface="+mn-ea"/>
                <a:cs typeface="+mn-cs"/>
              </a:endParaRPr>
            </a:p>
          </p:txBody>
        </p:sp>
        <p:sp>
          <p:nvSpPr>
            <p:cNvPr id="2085" name="CustomShape 45">
              <a:extLst>
                <a:ext uri="{FF2B5EF4-FFF2-40B4-BE49-F238E27FC236}">
                  <a16:creationId xmlns:a16="http://schemas.microsoft.com/office/drawing/2014/main" id="{A67FBEB6-DDFF-49BF-8606-E74C05D69EE0}"/>
                </a:ext>
              </a:extLst>
            </p:cNvPr>
            <p:cNvSpPr/>
            <p:nvPr/>
          </p:nvSpPr>
          <p:spPr>
            <a:xfrm>
              <a:off x="6138976" y="3787206"/>
              <a:ext cx="1261078" cy="649064"/>
            </a:xfrm>
            <a:prstGeom prst="rect">
              <a:avLst/>
            </a:prstGeom>
            <a:noFill/>
            <a:ln>
              <a:noFill/>
            </a:ln>
          </p:spPr>
          <p:style>
            <a:lnRef idx="0">
              <a:scrgbClr r="0" g="0" b="0"/>
            </a:lnRef>
            <a:fillRef idx="0">
              <a:scrgbClr r="0" g="0" b="0"/>
            </a:fillRef>
            <a:effectRef idx="0">
              <a:scrgbClr r="0" g="0" b="0"/>
            </a:effectRef>
            <a:fontRef idx="minor"/>
          </p:style>
          <p:txBody>
            <a:bodyPr lIns="120000" tIns="62400" rIns="120000" bIns="62400">
              <a:spAutoFit/>
            </a:bodyPr>
            <a:lstStyle/>
            <a:p>
              <a:pPr marL="228474" marR="0" lvl="0" indent="-228474" algn="just" defTabSz="609585" rtl="0" eaLnBrk="1" fontAlgn="auto" latinLnBrk="0" hangingPunct="1">
                <a:lnSpc>
                  <a:spcPct val="150000"/>
                </a:lnSpc>
                <a:spcBef>
                  <a:spcPts val="0"/>
                </a:spcBef>
                <a:spcAft>
                  <a:spcPts val="0"/>
                </a:spcAft>
                <a:buClr>
                  <a:srgbClr val="FF7900"/>
                </a:buClr>
                <a:buSzTx/>
                <a:buFont typeface="Wingdings" charset="2"/>
                <a:buChar char=""/>
                <a:tabLst/>
                <a:defRPr/>
              </a:pPr>
              <a:r>
                <a:rPr kumimoji="0" lang="en-US" sz="1067" b="0" i="0" u="none" strike="noStrike" kern="1200" cap="none" spc="-1" normalizeH="0" baseline="0" noProof="0" dirty="0">
                  <a:ln>
                    <a:noFill/>
                  </a:ln>
                  <a:solidFill>
                    <a:srgbClr val="FFFFFF"/>
                  </a:solidFill>
                  <a:effectLst/>
                  <a:uLnTx/>
                  <a:uFillTx/>
                  <a:latin typeface="Helvetica 75 Bold" panose="020B0804020202020204" pitchFamily="34" charset="0"/>
                  <a:ea typeface="+mn-ea"/>
                  <a:cs typeface="+mn-cs"/>
                </a:rPr>
                <a:t>Santé Handicap</a:t>
              </a:r>
            </a:p>
            <a:p>
              <a:pPr marL="228474" marR="0" lvl="0" indent="-228474" algn="just" defTabSz="609585" rtl="0" eaLnBrk="1" fontAlgn="auto" latinLnBrk="0" hangingPunct="1">
                <a:lnSpc>
                  <a:spcPct val="150000"/>
                </a:lnSpc>
                <a:spcBef>
                  <a:spcPts val="0"/>
                </a:spcBef>
                <a:spcAft>
                  <a:spcPts val="0"/>
                </a:spcAft>
                <a:buClr>
                  <a:srgbClr val="FF7900"/>
                </a:buClr>
                <a:buSzTx/>
                <a:buFont typeface="Wingdings" charset="2"/>
                <a:buChar char=""/>
                <a:tabLst/>
                <a:defRPr/>
              </a:pPr>
              <a:r>
                <a:rPr kumimoji="0" lang="en-US" sz="1067" b="0" i="0" u="none" strike="noStrike" kern="1200" cap="none" spc="-1" normalizeH="0" baseline="0" noProof="0" dirty="0">
                  <a:ln>
                    <a:noFill/>
                  </a:ln>
                  <a:solidFill>
                    <a:srgbClr val="FFFFFF"/>
                  </a:solidFill>
                  <a:effectLst/>
                  <a:uLnTx/>
                  <a:uFillTx/>
                  <a:latin typeface="Helvetica 75 Bold" panose="020B0804020202020204" pitchFamily="34" charset="0"/>
                  <a:ea typeface="+mn-ea"/>
                  <a:cs typeface="+mn-cs"/>
                </a:rPr>
                <a:t>Santé </a:t>
              </a:r>
              <a:r>
                <a:rPr kumimoji="0" lang="fr-FR" sz="1067" b="0" i="0" u="none" strike="noStrike" kern="1200" cap="none" spc="-1" normalizeH="0" baseline="0" noProof="0" dirty="0">
                  <a:ln>
                    <a:noFill/>
                  </a:ln>
                  <a:solidFill>
                    <a:srgbClr val="FFFFFF"/>
                  </a:solidFill>
                  <a:effectLst/>
                  <a:uLnTx/>
                  <a:uFillTx/>
                  <a:latin typeface="Helvetica 75 Bold" panose="020B0804020202020204" pitchFamily="34" charset="0"/>
                  <a:ea typeface="+mn-ea"/>
                  <a:cs typeface="+mn-cs"/>
                </a:rPr>
                <a:t>Maternelle</a:t>
              </a:r>
              <a:r>
                <a:rPr kumimoji="0" lang="en-US" sz="1067" b="0" i="0" u="none" strike="noStrike" kern="1200" cap="none" spc="-1" normalizeH="0" baseline="0" noProof="0" dirty="0">
                  <a:ln>
                    <a:noFill/>
                  </a:ln>
                  <a:solidFill>
                    <a:srgbClr val="FFFFFF"/>
                  </a:solidFill>
                  <a:effectLst/>
                  <a:uLnTx/>
                  <a:uFillTx/>
                  <a:latin typeface="Helvetica 75 Bold" panose="020B0804020202020204" pitchFamily="34" charset="0"/>
                  <a:ea typeface="+mn-ea"/>
                  <a:cs typeface="+mn-cs"/>
                </a:rPr>
                <a:t> et infantile</a:t>
              </a:r>
            </a:p>
          </p:txBody>
        </p:sp>
        <p:grpSp>
          <p:nvGrpSpPr>
            <p:cNvPr id="35872" name="Group 46"/>
            <p:cNvGrpSpPr>
              <a:grpSpLocks/>
            </p:cNvGrpSpPr>
            <p:nvPr/>
          </p:nvGrpSpPr>
          <p:grpSpPr bwMode="auto">
            <a:xfrm>
              <a:off x="6121800" y="928800"/>
              <a:ext cx="1317960" cy="1312560"/>
              <a:chOff x="6121800" y="928800"/>
              <a:chExt cx="1317960" cy="1312560"/>
            </a:xfrm>
          </p:grpSpPr>
          <p:sp>
            <p:nvSpPr>
              <p:cNvPr id="2087" name="CustomShape 47">
                <a:extLst>
                  <a:ext uri="{FF2B5EF4-FFF2-40B4-BE49-F238E27FC236}">
                    <a16:creationId xmlns:a16="http://schemas.microsoft.com/office/drawing/2014/main" id="{0B7E7AB2-CBA3-429B-9AE2-43F01D765ADB}"/>
                  </a:ext>
                </a:extLst>
              </p:cNvPr>
              <p:cNvSpPr/>
              <p:nvPr/>
            </p:nvSpPr>
            <p:spPr>
              <a:xfrm rot="10800000" flipH="1">
                <a:off x="6121505" y="928545"/>
                <a:ext cx="1318255" cy="1313395"/>
              </a:xfrm>
              <a:prstGeom prst="flowChartManualInput">
                <a:avLst/>
              </a:prstGeom>
              <a:solidFill>
                <a:srgbClr val="FFFFFF"/>
              </a:solidFill>
              <a:ln>
                <a:noFill/>
              </a:ln>
            </p:spPr>
            <p:style>
              <a:lnRef idx="0">
                <a:scrgbClr r="0" g="0" b="0"/>
              </a:lnRef>
              <a:fillRef idx="0">
                <a:scrgbClr r="0" g="0" b="0"/>
              </a:fillRef>
              <a:effectRef idx="0">
                <a:scrgbClr r="0" g="0" b="0"/>
              </a:effectRef>
              <a:fontRef idx="minor"/>
            </p:style>
          </p:sp>
          <p:pic>
            <p:nvPicPr>
              <p:cNvPr id="35874" name="Image 18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45920" y="945720"/>
                <a:ext cx="1272960" cy="124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5847" name="Group 48"/>
          <p:cNvGrpSpPr>
            <a:grpSpLocks/>
          </p:cNvGrpSpPr>
          <p:nvPr/>
        </p:nvGrpSpPr>
        <p:grpSpPr bwMode="auto">
          <a:xfrm>
            <a:off x="8271933" y="1208617"/>
            <a:ext cx="1847851" cy="5520267"/>
            <a:chOff x="7553817" y="837261"/>
            <a:chExt cx="1385280" cy="4142874"/>
          </a:xfrm>
        </p:grpSpPr>
        <p:grpSp>
          <p:nvGrpSpPr>
            <p:cNvPr id="35857" name="Group 49"/>
            <p:cNvGrpSpPr>
              <a:grpSpLocks/>
            </p:cNvGrpSpPr>
            <p:nvPr/>
          </p:nvGrpSpPr>
          <p:grpSpPr bwMode="auto">
            <a:xfrm>
              <a:off x="7553817" y="837261"/>
              <a:ext cx="1385280" cy="4142874"/>
              <a:chOff x="7553817" y="837261"/>
              <a:chExt cx="1385280" cy="4142874"/>
            </a:xfrm>
          </p:grpSpPr>
          <p:pic>
            <p:nvPicPr>
              <p:cNvPr id="35864" name="Rectangle 18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53817" y="837261"/>
                <a:ext cx="1385280" cy="408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2" name="CustomShape 50">
                <a:extLst>
                  <a:ext uri="{FF2B5EF4-FFF2-40B4-BE49-F238E27FC236}">
                    <a16:creationId xmlns:a16="http://schemas.microsoft.com/office/drawing/2014/main" id="{47A54DF5-8D7C-49E0-AE74-5A6479463323}"/>
                  </a:ext>
                </a:extLst>
              </p:cNvPr>
              <p:cNvSpPr/>
              <p:nvPr/>
            </p:nvSpPr>
            <p:spPr>
              <a:xfrm>
                <a:off x="7555404" y="923041"/>
                <a:ext cx="1351957" cy="4057094"/>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grpSp>
        <p:sp>
          <p:nvSpPr>
            <p:cNvPr id="2093" name="CustomShape 51">
              <a:extLst>
                <a:ext uri="{FF2B5EF4-FFF2-40B4-BE49-F238E27FC236}">
                  <a16:creationId xmlns:a16="http://schemas.microsoft.com/office/drawing/2014/main" id="{9879A3BE-19A8-490D-A46B-4181E969D150}"/>
                </a:ext>
              </a:extLst>
            </p:cNvPr>
            <p:cNvSpPr/>
            <p:nvPr/>
          </p:nvSpPr>
          <p:spPr>
            <a:xfrm>
              <a:off x="7649025" y="859500"/>
              <a:ext cx="1258336" cy="4058682"/>
            </a:xfrm>
            <a:prstGeom prst="rect">
              <a:avLst/>
            </a:prstGeom>
            <a:solidFill>
              <a:srgbClr val="D6D6D6"/>
            </a:solidFill>
            <a:ln>
              <a:noFill/>
            </a:ln>
            <a:effectLst>
              <a:outerShdw dist="38160" dir="10800000">
                <a:srgbClr val="000000">
                  <a:alpha val="40000"/>
                </a:srgbClr>
              </a:outerShdw>
            </a:effectLst>
          </p:spPr>
          <p:style>
            <a:lnRef idx="0">
              <a:scrgbClr r="0" g="0" b="0"/>
            </a:lnRef>
            <a:fillRef idx="0">
              <a:scrgbClr r="0" g="0" b="0"/>
            </a:fillRef>
            <a:effectRef idx="0">
              <a:scrgbClr r="0" g="0" b="0"/>
            </a:effectRef>
            <a:fontRef idx="minor"/>
          </p:style>
          <p:txBody>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fr-CM"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094" name="CustomShape 52">
              <a:extLst>
                <a:ext uri="{FF2B5EF4-FFF2-40B4-BE49-F238E27FC236}">
                  <a16:creationId xmlns:a16="http://schemas.microsoft.com/office/drawing/2014/main" id="{4E846D13-024B-4ED4-A361-FC066E961F29}"/>
                </a:ext>
              </a:extLst>
            </p:cNvPr>
            <p:cNvSpPr/>
            <p:nvPr/>
          </p:nvSpPr>
          <p:spPr>
            <a:xfrm>
              <a:off x="7866418" y="3402729"/>
              <a:ext cx="767158" cy="264010"/>
            </a:xfrm>
            <a:prstGeom prst="rect">
              <a:avLst/>
            </a:prstGeom>
            <a:noFill/>
            <a:ln>
              <a:noFill/>
            </a:ln>
          </p:spPr>
          <p:style>
            <a:lnRef idx="0">
              <a:scrgbClr r="0" g="0" b="0"/>
            </a:lnRef>
            <a:fillRef idx="0">
              <a:scrgbClr r="0" g="0" b="0"/>
            </a:fillRef>
            <a:effectRef idx="0">
              <a:scrgbClr r="0" g="0" b="0"/>
            </a:effectRef>
            <a:fontRef idx="minor"/>
          </p:style>
          <p:txBody>
            <a:bodyPr wrap="none" lIns="120000" tIns="62400" rIns="120000" bIns="6240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1" normalizeH="0" baseline="0" noProof="0" dirty="0">
                  <a:ln>
                    <a:noFill/>
                  </a:ln>
                  <a:solidFill>
                    <a:srgbClr val="FFFFFF"/>
                  </a:solidFill>
                  <a:effectLst/>
                  <a:uLnTx/>
                  <a:uFillTx/>
                  <a:latin typeface="Helvetica 75 Bold"/>
                  <a:ea typeface="+mn-ea"/>
                  <a:cs typeface="+mn-cs"/>
                </a:rPr>
                <a:t>Solidarité</a:t>
              </a:r>
              <a:endParaRPr kumimoji="0" lang="en-US" sz="1467" b="0" i="0" u="none" strike="noStrike" kern="1200" cap="none" spc="-1" normalizeH="0" baseline="0" noProof="0" dirty="0">
                <a:ln>
                  <a:noFill/>
                </a:ln>
                <a:solidFill>
                  <a:srgbClr val="FFFFFF"/>
                </a:solidFill>
                <a:effectLst/>
                <a:uLnTx/>
                <a:uFillTx/>
                <a:latin typeface="Helvetica 55 Roman"/>
                <a:ea typeface="+mn-ea"/>
                <a:cs typeface="+mn-cs"/>
              </a:endParaRPr>
            </a:p>
          </p:txBody>
        </p:sp>
        <p:sp>
          <p:nvSpPr>
            <p:cNvPr id="2096" name="CustomShape 54">
              <a:extLst>
                <a:ext uri="{FF2B5EF4-FFF2-40B4-BE49-F238E27FC236}">
                  <a16:creationId xmlns:a16="http://schemas.microsoft.com/office/drawing/2014/main" id="{A62E03DF-FA6B-486C-B584-D24F79E46086}"/>
                </a:ext>
              </a:extLst>
            </p:cNvPr>
            <p:cNvSpPr/>
            <p:nvPr/>
          </p:nvSpPr>
          <p:spPr>
            <a:xfrm>
              <a:off x="7915608" y="2552868"/>
              <a:ext cx="631548" cy="464145"/>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120000" tIns="62400" rIns="120000" bIns="6240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 normalizeH="0" baseline="0" noProof="0" dirty="0">
                  <a:ln>
                    <a:noFill/>
                  </a:ln>
                  <a:solidFill>
                    <a:srgbClr val="FFFFFF"/>
                  </a:solidFill>
                  <a:effectLst/>
                  <a:uLnTx/>
                  <a:uFillTx/>
                  <a:latin typeface="Helvetica 75 Bold"/>
                  <a:ea typeface="+mn-ea"/>
                  <a:cs typeface="+mn-cs"/>
                </a:rPr>
                <a:t>05</a:t>
              </a:r>
              <a:endParaRPr kumimoji="0" lang="en-US" sz="3200" b="0" i="0" u="none" strike="noStrike" kern="1200" cap="none" spc="-1" normalizeH="0" baseline="0" noProof="0" dirty="0">
                <a:ln>
                  <a:noFill/>
                </a:ln>
                <a:solidFill>
                  <a:srgbClr val="FFFFFF"/>
                </a:solidFill>
                <a:effectLst/>
                <a:uLnTx/>
                <a:uFillTx/>
                <a:latin typeface="Helvetica 55 Roman"/>
                <a:ea typeface="+mn-ea"/>
                <a:cs typeface="+mn-cs"/>
              </a:endParaRPr>
            </a:p>
          </p:txBody>
        </p:sp>
        <p:grpSp>
          <p:nvGrpSpPr>
            <p:cNvPr id="35861" name="Group 56"/>
            <p:cNvGrpSpPr>
              <a:grpSpLocks/>
            </p:cNvGrpSpPr>
            <p:nvPr/>
          </p:nvGrpSpPr>
          <p:grpSpPr bwMode="auto">
            <a:xfrm>
              <a:off x="7619760" y="922320"/>
              <a:ext cx="1316160" cy="1318680"/>
              <a:chOff x="7619760" y="922320"/>
              <a:chExt cx="1316160" cy="1318680"/>
            </a:xfrm>
          </p:grpSpPr>
          <p:sp>
            <p:nvSpPr>
              <p:cNvPr id="2099" name="CustomShape 57">
                <a:extLst>
                  <a:ext uri="{FF2B5EF4-FFF2-40B4-BE49-F238E27FC236}">
                    <a16:creationId xmlns:a16="http://schemas.microsoft.com/office/drawing/2014/main" id="{312EAD5D-96EA-4035-803F-BA0C3039860A}"/>
                  </a:ext>
                </a:extLst>
              </p:cNvPr>
              <p:cNvSpPr/>
              <p:nvPr/>
            </p:nvSpPr>
            <p:spPr>
              <a:xfrm rot="10800000" flipH="1">
                <a:off x="7620463" y="923041"/>
                <a:ext cx="1315460" cy="1318476"/>
              </a:xfrm>
              <a:prstGeom prst="flowChartManualInput">
                <a:avLst/>
              </a:prstGeom>
              <a:solidFill>
                <a:srgbClr val="FFFFFF"/>
              </a:solidFill>
              <a:ln>
                <a:noFill/>
              </a:ln>
            </p:spPr>
            <p:style>
              <a:lnRef idx="0">
                <a:scrgbClr r="0" g="0" b="0"/>
              </a:lnRef>
              <a:fillRef idx="0">
                <a:scrgbClr r="0" g="0" b="0"/>
              </a:fillRef>
              <a:effectRef idx="0">
                <a:scrgbClr r="0" g="0" b="0"/>
              </a:effectRef>
              <a:fontRef idx="minor"/>
            </p:style>
          </p:sp>
          <p:pic>
            <p:nvPicPr>
              <p:cNvPr id="35863" name="Image 19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41000" y="945720"/>
                <a:ext cx="1277280" cy="125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74" name="Line 33">
            <a:extLst>
              <a:ext uri="{FF2B5EF4-FFF2-40B4-BE49-F238E27FC236}">
                <a16:creationId xmlns:a16="http://schemas.microsoft.com/office/drawing/2014/main" id="{0477AD15-A745-49E3-BFC0-DD057EB706A8}"/>
              </a:ext>
            </a:extLst>
          </p:cNvPr>
          <p:cNvSpPr/>
          <p:nvPr/>
        </p:nvSpPr>
        <p:spPr>
          <a:xfrm>
            <a:off x="2328334" y="4411133"/>
            <a:ext cx="1555751" cy="0"/>
          </a:xfrm>
          <a:prstGeom prst="line">
            <a:avLst/>
          </a:prstGeom>
          <a:ln w="19080">
            <a:solidFill>
              <a:srgbClr val="FFFFFF"/>
            </a:solidFill>
            <a:miter/>
          </a:ln>
        </p:spPr>
        <p:style>
          <a:lnRef idx="0">
            <a:scrgbClr r="0" g="0" b="0"/>
          </a:lnRef>
          <a:fillRef idx="0">
            <a:scrgbClr r="0" g="0" b="0"/>
          </a:fillRef>
          <a:effectRef idx="0">
            <a:scrgbClr r="0" g="0" b="0"/>
          </a:effectRef>
          <a:fontRef idx="minor"/>
        </p:style>
      </p:sp>
      <p:sp>
        <p:nvSpPr>
          <p:cNvPr id="75" name="Line 33">
            <a:extLst>
              <a:ext uri="{FF2B5EF4-FFF2-40B4-BE49-F238E27FC236}">
                <a16:creationId xmlns:a16="http://schemas.microsoft.com/office/drawing/2014/main" id="{A389D288-353A-4A7E-AF92-E6B6E0E5C675}"/>
              </a:ext>
            </a:extLst>
          </p:cNvPr>
          <p:cNvSpPr/>
          <p:nvPr/>
        </p:nvSpPr>
        <p:spPr>
          <a:xfrm>
            <a:off x="2328334" y="5056717"/>
            <a:ext cx="1555751" cy="0"/>
          </a:xfrm>
          <a:prstGeom prst="line">
            <a:avLst/>
          </a:prstGeom>
          <a:ln w="19080">
            <a:solidFill>
              <a:srgbClr val="FFFFFF"/>
            </a:solidFill>
            <a:miter/>
          </a:ln>
        </p:spPr>
        <p:style>
          <a:lnRef idx="0">
            <a:scrgbClr r="0" g="0" b="0"/>
          </a:lnRef>
          <a:fillRef idx="0">
            <a:scrgbClr r="0" g="0" b="0"/>
          </a:fillRef>
          <a:effectRef idx="0">
            <a:scrgbClr r="0" g="0" b="0"/>
          </a:effectRef>
          <a:fontRef idx="minor"/>
        </p:style>
      </p:sp>
      <p:sp>
        <p:nvSpPr>
          <p:cNvPr id="76" name="Line 33">
            <a:extLst>
              <a:ext uri="{FF2B5EF4-FFF2-40B4-BE49-F238E27FC236}">
                <a16:creationId xmlns:a16="http://schemas.microsoft.com/office/drawing/2014/main" id="{D918F68B-3E1A-490F-8BB6-097A512F54A8}"/>
              </a:ext>
            </a:extLst>
          </p:cNvPr>
          <p:cNvSpPr/>
          <p:nvPr/>
        </p:nvSpPr>
        <p:spPr>
          <a:xfrm>
            <a:off x="351368" y="4415367"/>
            <a:ext cx="1553633" cy="0"/>
          </a:xfrm>
          <a:prstGeom prst="line">
            <a:avLst/>
          </a:prstGeom>
          <a:ln w="19080">
            <a:solidFill>
              <a:srgbClr val="FFFFFF"/>
            </a:solidFill>
            <a:miter/>
          </a:ln>
        </p:spPr>
        <p:style>
          <a:lnRef idx="0">
            <a:scrgbClr r="0" g="0" b="0"/>
          </a:lnRef>
          <a:fillRef idx="0">
            <a:scrgbClr r="0" g="0" b="0"/>
          </a:fillRef>
          <a:effectRef idx="0">
            <a:scrgbClr r="0" g="0" b="0"/>
          </a:effectRef>
          <a:fontRef idx="minor"/>
        </p:style>
      </p:sp>
      <p:sp>
        <p:nvSpPr>
          <p:cNvPr id="77" name="Line 33">
            <a:extLst>
              <a:ext uri="{FF2B5EF4-FFF2-40B4-BE49-F238E27FC236}">
                <a16:creationId xmlns:a16="http://schemas.microsoft.com/office/drawing/2014/main" id="{8F18D7D6-81A6-469B-B383-45150784B7F1}"/>
              </a:ext>
            </a:extLst>
          </p:cNvPr>
          <p:cNvSpPr/>
          <p:nvPr/>
        </p:nvSpPr>
        <p:spPr>
          <a:xfrm>
            <a:off x="351368" y="5060951"/>
            <a:ext cx="1553633" cy="0"/>
          </a:xfrm>
          <a:prstGeom prst="line">
            <a:avLst/>
          </a:prstGeom>
          <a:ln w="19080">
            <a:solidFill>
              <a:srgbClr val="FFFFFF"/>
            </a:solidFill>
            <a:miter/>
          </a:ln>
        </p:spPr>
        <p:style>
          <a:lnRef idx="0">
            <a:scrgbClr r="0" g="0" b="0"/>
          </a:lnRef>
          <a:fillRef idx="0">
            <a:scrgbClr r="0" g="0" b="0"/>
          </a:fillRef>
          <a:effectRef idx="0">
            <a:scrgbClr r="0" g="0" b="0"/>
          </a:effectRef>
          <a:fontRef idx="minor"/>
        </p:style>
      </p:sp>
      <p:sp>
        <p:nvSpPr>
          <p:cNvPr id="78" name="Line 33">
            <a:extLst>
              <a:ext uri="{FF2B5EF4-FFF2-40B4-BE49-F238E27FC236}">
                <a16:creationId xmlns:a16="http://schemas.microsoft.com/office/drawing/2014/main" id="{823A49BA-95C1-472B-B08F-774F1464E321}"/>
              </a:ext>
            </a:extLst>
          </p:cNvPr>
          <p:cNvSpPr/>
          <p:nvPr/>
        </p:nvSpPr>
        <p:spPr>
          <a:xfrm>
            <a:off x="10479618" y="4349751"/>
            <a:ext cx="1553633" cy="0"/>
          </a:xfrm>
          <a:prstGeom prst="line">
            <a:avLst/>
          </a:prstGeom>
          <a:ln w="19080">
            <a:solidFill>
              <a:srgbClr val="FFFFFF"/>
            </a:solidFill>
            <a:miter/>
          </a:ln>
        </p:spPr>
        <p:style>
          <a:lnRef idx="0">
            <a:scrgbClr r="0" g="0" b="0"/>
          </a:lnRef>
          <a:fillRef idx="0">
            <a:scrgbClr r="0" g="0" b="0"/>
          </a:fillRef>
          <a:effectRef idx="0">
            <a:scrgbClr r="0" g="0" b="0"/>
          </a:effectRef>
          <a:fontRef idx="minor"/>
        </p:style>
      </p:sp>
      <p:sp>
        <p:nvSpPr>
          <p:cNvPr id="79" name="Line 33">
            <a:extLst>
              <a:ext uri="{FF2B5EF4-FFF2-40B4-BE49-F238E27FC236}">
                <a16:creationId xmlns:a16="http://schemas.microsoft.com/office/drawing/2014/main" id="{4941C7D7-9D92-4CF8-8A5C-58557B9549F8}"/>
              </a:ext>
            </a:extLst>
          </p:cNvPr>
          <p:cNvSpPr/>
          <p:nvPr/>
        </p:nvSpPr>
        <p:spPr>
          <a:xfrm>
            <a:off x="10490201" y="5008033"/>
            <a:ext cx="1553633" cy="0"/>
          </a:xfrm>
          <a:prstGeom prst="line">
            <a:avLst/>
          </a:prstGeom>
          <a:ln w="19080">
            <a:solidFill>
              <a:srgbClr val="FFFFFF"/>
            </a:solidFill>
            <a:miter/>
          </a:ln>
        </p:spPr>
        <p:style>
          <a:lnRef idx="0">
            <a:scrgbClr r="0" g="0" b="0"/>
          </a:lnRef>
          <a:fillRef idx="0">
            <a:scrgbClr r="0" g="0" b="0"/>
          </a:fillRef>
          <a:effectRef idx="0">
            <a:scrgbClr r="0" g="0" b="0"/>
          </a:effectRef>
          <a:fontRef idx="minor"/>
        </p:style>
      </p:sp>
      <p:sp>
        <p:nvSpPr>
          <p:cNvPr id="81" name="Line 33">
            <a:extLst>
              <a:ext uri="{FF2B5EF4-FFF2-40B4-BE49-F238E27FC236}">
                <a16:creationId xmlns:a16="http://schemas.microsoft.com/office/drawing/2014/main" id="{DC9D0B2E-39FF-4E0E-BC07-A69499011564}"/>
              </a:ext>
            </a:extLst>
          </p:cNvPr>
          <p:cNvSpPr/>
          <p:nvPr/>
        </p:nvSpPr>
        <p:spPr>
          <a:xfrm>
            <a:off x="8462434" y="4396317"/>
            <a:ext cx="1555751" cy="0"/>
          </a:xfrm>
          <a:prstGeom prst="line">
            <a:avLst/>
          </a:prstGeom>
          <a:ln w="19080">
            <a:solidFill>
              <a:srgbClr val="FFFFFF"/>
            </a:solidFill>
            <a:miter/>
          </a:ln>
        </p:spPr>
        <p:style>
          <a:lnRef idx="0">
            <a:scrgbClr r="0" g="0" b="0"/>
          </a:lnRef>
          <a:fillRef idx="0">
            <a:scrgbClr r="0" g="0" b="0"/>
          </a:fillRef>
          <a:effectRef idx="0">
            <a:scrgbClr r="0" g="0" b="0"/>
          </a:effectRef>
          <a:fontRef idx="minor"/>
        </p:style>
      </p:sp>
      <p:sp>
        <p:nvSpPr>
          <p:cNvPr id="82" name="Line 33">
            <a:extLst>
              <a:ext uri="{FF2B5EF4-FFF2-40B4-BE49-F238E27FC236}">
                <a16:creationId xmlns:a16="http://schemas.microsoft.com/office/drawing/2014/main" id="{2AF27874-8E86-4DD7-B11E-FBB89BE8007C}"/>
              </a:ext>
            </a:extLst>
          </p:cNvPr>
          <p:cNvSpPr/>
          <p:nvPr/>
        </p:nvSpPr>
        <p:spPr>
          <a:xfrm>
            <a:off x="8496301" y="5156200"/>
            <a:ext cx="1555751" cy="0"/>
          </a:xfrm>
          <a:prstGeom prst="line">
            <a:avLst/>
          </a:prstGeom>
          <a:ln w="19080">
            <a:solidFill>
              <a:srgbClr val="FFFFFF"/>
            </a:solidFill>
            <a:miter/>
          </a:ln>
        </p:spPr>
        <p:style>
          <a:lnRef idx="0">
            <a:scrgbClr r="0" g="0" b="0"/>
          </a:lnRef>
          <a:fillRef idx="0">
            <a:scrgbClr r="0" g="0" b="0"/>
          </a:fillRef>
          <a:effectRef idx="0">
            <a:scrgbClr r="0" g="0" b="0"/>
          </a:effectRef>
          <a:fontRef idx="minor"/>
        </p:style>
      </p:sp>
      <p:pic>
        <p:nvPicPr>
          <p:cNvPr id="35856" name="Image 19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03167" y="1384301"/>
            <a:ext cx="1703917" cy="167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43378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7"/>
          <p:cNvSpPr txBox="1"/>
          <p:nvPr/>
        </p:nvSpPr>
        <p:spPr>
          <a:xfrm>
            <a:off x="259689" y="0"/>
            <a:ext cx="6035040" cy="400110"/>
          </a:xfrm>
          <a:prstGeom prst="rect">
            <a:avLst/>
          </a:prstGeom>
          <a:noFill/>
          <a:ln cap="flat">
            <a:noFill/>
          </a:ln>
        </p:spPr>
        <p:txBody>
          <a:bodyPr vert="horz" wrap="square" lIns="91440" tIns="45720" rIns="91440" bIns="45720" anchor="t" anchorCtr="1" compatLnSpc="1">
            <a:spAutoFit/>
          </a:bodyPr>
          <a:lstStyle/>
          <a:p>
            <a:pPr lvl="0">
              <a:defRPr sz="1800" b="0" i="0" u="none" strike="noStrike" kern="0" cap="none" spc="0" baseline="0">
                <a:solidFill>
                  <a:srgbClr val="000000"/>
                </a:solidFill>
                <a:uFillTx/>
              </a:defRPr>
            </a:pPr>
            <a:r>
              <a:rPr lang="fr-FR" sz="2000" b="1" kern="0" dirty="0">
                <a:solidFill>
                  <a:srgbClr val="000000"/>
                </a:solidFill>
                <a:latin typeface="Helvetica 75 Bold" pitchFamily="2" charset="0"/>
                <a:ea typeface="DejaVu Sans"/>
                <a:cs typeface="DejaVu Sans"/>
              </a:rPr>
              <a:t>A Propos du Programme Maisons Digitales</a:t>
            </a:r>
          </a:p>
        </p:txBody>
      </p:sp>
      <p:sp>
        <p:nvSpPr>
          <p:cNvPr id="2" name="Rectangle 1"/>
          <p:cNvSpPr/>
          <p:nvPr/>
        </p:nvSpPr>
        <p:spPr>
          <a:xfrm>
            <a:off x="783771" y="780324"/>
            <a:ext cx="4715692" cy="5786199"/>
          </a:xfrm>
          <a:prstGeom prst="rect">
            <a:avLst/>
          </a:prstGeom>
          <a:ln>
            <a:solidFill>
              <a:schemeClr val="bg1">
                <a:lumMod val="75000"/>
              </a:schemeClr>
            </a:solidFill>
          </a:ln>
        </p:spPr>
        <p:txBody>
          <a:bodyPr wrap="square">
            <a:spAutoFit/>
          </a:bodyPr>
          <a:lstStyle/>
          <a:p>
            <a:pPr lvl="0" algn="just" fontAlgn="ctr"/>
            <a:r>
              <a:rPr lang="fr-FR" sz="1600" dirty="0">
                <a:solidFill>
                  <a:srgbClr val="000000"/>
                </a:solidFill>
                <a:latin typeface="Helvetica 35 Thin"/>
              </a:rPr>
              <a:t>Le programme </a:t>
            </a:r>
            <a:r>
              <a:rPr lang="fr-FR" sz="1600" b="1" dirty="0">
                <a:solidFill>
                  <a:srgbClr val="000000"/>
                </a:solidFill>
                <a:latin typeface="Helvetica 35 Thin"/>
              </a:rPr>
              <a:t>Maisons Digitales </a:t>
            </a:r>
            <a:r>
              <a:rPr lang="fr-FR" sz="1600" dirty="0">
                <a:solidFill>
                  <a:srgbClr val="000000"/>
                </a:solidFill>
                <a:latin typeface="Helvetica 35 Thin"/>
              </a:rPr>
              <a:t>de la </a:t>
            </a:r>
            <a:r>
              <a:rPr lang="fr-FR" b="1" kern="0" dirty="0">
                <a:solidFill>
                  <a:srgbClr val="FF7319"/>
                </a:solidFill>
                <a:latin typeface="Helvetica 75 Bold" pitchFamily="2" charset="0"/>
                <a:ea typeface="DejaVu Sans"/>
                <a:cs typeface="DejaVu Sans"/>
              </a:rPr>
              <a:t>Fondation Orange </a:t>
            </a:r>
            <a:r>
              <a:rPr lang="fr-FR" sz="1600" dirty="0">
                <a:solidFill>
                  <a:srgbClr val="000000"/>
                </a:solidFill>
                <a:latin typeface="Helvetica 35 Thin"/>
              </a:rPr>
              <a:t>consiste à mettre en place au sein des associations et des centres de promotion de la femme et de la Famille (CPFF) partenaires, des salles numériques équipées dans le but de favoriser l’insertion professionnelle des femmes et/ou développer leur activité génératrice de revenues à travers l'alphabétisation et des modules de formation en entrepreneuriat de base (gestion des activités génératrices de revenu).</a:t>
            </a:r>
          </a:p>
          <a:p>
            <a:pPr lvl="0" algn="just" fontAlgn="ctr"/>
            <a:endParaRPr lang="fr-FR" sz="1600" dirty="0">
              <a:solidFill>
                <a:srgbClr val="000000"/>
              </a:solidFill>
              <a:latin typeface="Helvetica 35 Thin"/>
            </a:endParaRPr>
          </a:p>
          <a:p>
            <a:pPr lvl="0" algn="just" fontAlgn="ctr"/>
            <a:r>
              <a:rPr lang="fr-FR" sz="1600" dirty="0">
                <a:solidFill>
                  <a:srgbClr val="000000"/>
                </a:solidFill>
                <a:latin typeface="Helvetica 35 Thin"/>
              </a:rPr>
              <a:t>Les modules visent également à promouvoir l'inclusion numérique des femmes en les familiarisant avec les outils numériques et les logiciels adaptés. Implémenté depuis Novembre 2015, ce programme a vu l’installation de 20  Maisons Digitales dans les 10 régions du Pays.</a:t>
            </a:r>
          </a:p>
          <a:p>
            <a:pPr lvl="0" algn="just" fontAlgn="ctr"/>
            <a:endParaRPr lang="fr-FR" sz="1600" dirty="0">
              <a:solidFill>
                <a:srgbClr val="000000"/>
              </a:solidFill>
              <a:latin typeface="Helvetica 35 Thin"/>
            </a:endParaRPr>
          </a:p>
          <a:p>
            <a:pPr lvl="0" algn="just" fontAlgn="ctr"/>
            <a:r>
              <a:rPr lang="fr-CM" sz="1600" dirty="0">
                <a:solidFill>
                  <a:srgbClr val="000000"/>
                </a:solidFill>
                <a:latin typeface="Helvetica 35 Thin"/>
              </a:rPr>
              <a:t>Modules dispensés dans les Maisons Digitales:</a:t>
            </a:r>
          </a:p>
          <a:p>
            <a:pPr marL="285750" lvl="0" indent="-285750" algn="just" fontAlgn="ctr">
              <a:buFontTx/>
              <a:buChar char="-"/>
            </a:pPr>
            <a:r>
              <a:rPr lang="fr-CM" sz="1600" dirty="0">
                <a:solidFill>
                  <a:srgbClr val="000000"/>
                </a:solidFill>
                <a:latin typeface="Helvetica 35 Thin"/>
              </a:rPr>
              <a:t>TIC</a:t>
            </a:r>
          </a:p>
          <a:p>
            <a:pPr marL="285750" lvl="0" indent="-285750" algn="just" fontAlgn="ctr">
              <a:buFontTx/>
              <a:buChar char="-"/>
            </a:pPr>
            <a:r>
              <a:rPr lang="fr-CM" sz="1600" dirty="0">
                <a:solidFill>
                  <a:srgbClr val="000000"/>
                </a:solidFill>
                <a:latin typeface="Helvetica 35 Thin"/>
              </a:rPr>
              <a:t>Activité génératrice de revenus et Education Financière</a:t>
            </a:r>
          </a:p>
          <a:p>
            <a:pPr marL="285750" lvl="0" indent="-285750" algn="just" fontAlgn="ctr">
              <a:buFontTx/>
              <a:buChar char="-"/>
            </a:pPr>
            <a:r>
              <a:rPr lang="fr-CM" sz="1600" dirty="0">
                <a:solidFill>
                  <a:srgbClr val="000000"/>
                </a:solidFill>
                <a:latin typeface="Helvetica 35 Thin"/>
              </a:rPr>
              <a:t>Alphabétisation</a:t>
            </a:r>
            <a:endParaRPr lang="fr-FR" sz="1600" dirty="0">
              <a:solidFill>
                <a:srgbClr val="000000"/>
              </a:solidFill>
              <a:latin typeface="Helvetica 35 Thin"/>
            </a:endParaRPr>
          </a:p>
        </p:txBody>
      </p:sp>
      <p:pic>
        <p:nvPicPr>
          <p:cNvPr id="6" name="Image 5"/>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6061937" y="780324"/>
            <a:ext cx="3930752" cy="2974258"/>
          </a:xfrm>
          <a:prstGeom prst="rect">
            <a:avLst/>
          </a:prstGeom>
        </p:spPr>
      </p:pic>
      <p:pic>
        <p:nvPicPr>
          <p:cNvPr id="7" name="Image 6"/>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6061937" y="3893127"/>
            <a:ext cx="3930752" cy="2673396"/>
          </a:xfrm>
          <a:prstGeom prst="rect">
            <a:avLst/>
          </a:prstGeom>
        </p:spPr>
      </p:pic>
      <p:sp>
        <p:nvSpPr>
          <p:cNvPr id="8" name="ZoneTexte 1"/>
          <p:cNvSpPr txBox="1">
            <a:spLocks noChangeArrowheads="1"/>
          </p:cNvSpPr>
          <p:nvPr/>
        </p:nvSpPr>
        <p:spPr bwMode="auto">
          <a:xfrm>
            <a:off x="10269780" y="3211758"/>
            <a:ext cx="1243347" cy="923330"/>
          </a:xfrm>
          <a:prstGeom prst="rect">
            <a:avLst/>
          </a:prstGeom>
          <a:noFill/>
          <a:ln w="9525">
            <a:solidFill>
              <a:schemeClr val="bg1">
                <a:lumMod val="9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DejaVu Sans"/>
                <a:cs typeface="DejaVu San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DejaVu Sans"/>
                <a:cs typeface="DejaVu Sans"/>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DejaVu Sans"/>
                <a:cs typeface="DejaVu Sans"/>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9pPr>
          </a:lstStyle>
          <a:p>
            <a:pPr algn="just" fontAlgn="base">
              <a:lnSpc>
                <a:spcPct val="100000"/>
              </a:lnSpc>
              <a:spcBef>
                <a:spcPct val="0"/>
              </a:spcBef>
              <a:spcAft>
                <a:spcPct val="0"/>
              </a:spcAft>
              <a:buClr>
                <a:srgbClr val="FFC000"/>
              </a:buClr>
              <a:buFontTx/>
              <a:buNone/>
            </a:pPr>
            <a:r>
              <a:rPr lang="fr-CM" altLang="fr-FR" sz="900" dirty="0" smtClean="0">
                <a:solidFill>
                  <a:prstClr val="black">
                    <a:lumMod val="75000"/>
                    <a:lumOff val="25000"/>
                  </a:prstClr>
                </a:solidFill>
                <a:latin typeface="Helvetica 55 Roman" pitchFamily="2" charset="0"/>
                <a:ea typeface="+mn-ea"/>
                <a:cs typeface="+mn-cs"/>
              </a:rPr>
              <a:t>Apprenantes de la Maison Digitale du Centre de Promotion de la Femme et de la Famille de Yaoundé V</a:t>
            </a:r>
            <a:endParaRPr lang="fr-FR" altLang="fr-FR" sz="900" dirty="0">
              <a:solidFill>
                <a:prstClr val="black">
                  <a:lumMod val="75000"/>
                  <a:lumOff val="25000"/>
                </a:prstClr>
              </a:solidFill>
              <a:latin typeface="Helvetica 55 Roman" pitchFamily="2" charset="0"/>
              <a:ea typeface="+mn-ea"/>
              <a:cs typeface="+mn-cs"/>
            </a:endParaRPr>
          </a:p>
        </p:txBody>
      </p:sp>
    </p:spTree>
    <p:extLst>
      <p:ext uri="{BB962C8B-B14F-4D97-AF65-F5344CB8AC3E}">
        <p14:creationId xmlns:p14="http://schemas.microsoft.com/office/powerpoint/2010/main" val="2021673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7"/>
          <p:cNvSpPr txBox="1"/>
          <p:nvPr/>
        </p:nvSpPr>
        <p:spPr>
          <a:xfrm>
            <a:off x="111813" y="0"/>
            <a:ext cx="6995570" cy="400110"/>
          </a:xfrm>
          <a:prstGeom prst="rect">
            <a:avLst/>
          </a:prstGeom>
          <a:noFill/>
          <a:ln cap="flat">
            <a:noFill/>
          </a:ln>
        </p:spPr>
        <p:txBody>
          <a:bodyPr vert="horz" wrap="square" lIns="91440" tIns="45720" rIns="91440" bIns="45720" anchor="t" anchorCtr="1"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fr-FR" sz="2000" b="1" kern="0" dirty="0">
                <a:solidFill>
                  <a:srgbClr val="000000"/>
                </a:solidFill>
                <a:latin typeface="Helvetica 75 Bold" pitchFamily="2" charset="0"/>
                <a:ea typeface="DejaVu Sans"/>
                <a:cs typeface="DejaVu Sans"/>
              </a:rPr>
              <a:t>Dispositif et accompagnement des Maisons Digitales</a:t>
            </a:r>
          </a:p>
        </p:txBody>
      </p:sp>
      <p:sp>
        <p:nvSpPr>
          <p:cNvPr id="2" name="ZoneTexte 1"/>
          <p:cNvSpPr txBox="1"/>
          <p:nvPr/>
        </p:nvSpPr>
        <p:spPr>
          <a:xfrm>
            <a:off x="457197" y="453156"/>
            <a:ext cx="6026728" cy="6340197"/>
          </a:xfrm>
          <a:prstGeom prst="rect">
            <a:avLst/>
          </a:prstGeom>
          <a:noFill/>
          <a:ln>
            <a:solidFill>
              <a:schemeClr val="bg1">
                <a:lumMod val="65000"/>
              </a:schemeClr>
            </a:solidFill>
          </a:ln>
        </p:spPr>
        <p:txBody>
          <a:bodyPr wrap="square" rtlCol="0">
            <a:spAutoFit/>
          </a:bodyPr>
          <a:lstStyle/>
          <a:p>
            <a:pPr marL="285750" indent="-285750" algn="just">
              <a:buClr>
                <a:schemeClr val="accent6">
                  <a:lumMod val="50000"/>
                </a:schemeClr>
              </a:buClr>
              <a:buFont typeface="Wingdings" panose="05000000000000000000" pitchFamily="2" charset="2"/>
              <a:buChar char="q"/>
            </a:pPr>
            <a:r>
              <a:rPr lang="fr-CM" sz="1400" dirty="0">
                <a:solidFill>
                  <a:prstClr val="black">
                    <a:lumMod val="75000"/>
                    <a:lumOff val="25000"/>
                  </a:prstClr>
                </a:solidFill>
                <a:latin typeface="Helvetica 55 Roman" pitchFamily="2" charset="0"/>
              </a:rPr>
              <a:t>Chaque CPFF Partenaire du Programme Maisons Digitales reçoit un</a:t>
            </a:r>
            <a:r>
              <a:rPr lang="fr-CM" sz="1400" b="1" dirty="0">
                <a:solidFill>
                  <a:srgbClr val="FFCC00"/>
                </a:solidFill>
                <a:latin typeface="Helvetica 55 Roman" pitchFamily="2" charset="0"/>
              </a:rPr>
              <a:t> Kit Numérique </a:t>
            </a:r>
            <a:r>
              <a:rPr lang="fr-CM" sz="1400" dirty="0">
                <a:solidFill>
                  <a:prstClr val="black">
                    <a:lumMod val="75000"/>
                    <a:lumOff val="25000"/>
                  </a:prstClr>
                </a:solidFill>
                <a:latin typeface="Helvetica 55 Roman" pitchFamily="2" charset="0"/>
              </a:rPr>
              <a:t>composé de:</a:t>
            </a:r>
          </a:p>
          <a:p>
            <a:pPr algn="just"/>
            <a:endParaRPr lang="fr-CM" sz="1400" dirty="0">
              <a:solidFill>
                <a:prstClr val="black">
                  <a:lumMod val="75000"/>
                  <a:lumOff val="25000"/>
                </a:prstClr>
              </a:solidFill>
              <a:latin typeface="Helvetica 55 Roman" pitchFamily="2" charset="0"/>
            </a:endParaRPr>
          </a:p>
          <a:p>
            <a:r>
              <a:rPr lang="fr-CM" sz="1400" b="1" u="sng" dirty="0" smtClean="0">
                <a:solidFill>
                  <a:prstClr val="black">
                    <a:lumMod val="75000"/>
                    <a:lumOff val="25000"/>
                  </a:prstClr>
                </a:solidFill>
                <a:latin typeface="Helvetica 55 Roman" pitchFamily="2" charset="0"/>
              </a:rPr>
              <a:t>Kit CPFF/MD en zone Urbaine:</a:t>
            </a:r>
          </a:p>
          <a:p>
            <a:pPr marL="285750" indent="-285750">
              <a:buClr>
                <a:srgbClr val="FFC000"/>
              </a:buClr>
              <a:buFont typeface="Wingdings" panose="05000000000000000000" pitchFamily="2" charset="2"/>
              <a:buChar char="v"/>
            </a:pPr>
            <a:r>
              <a:rPr lang="fr-FR" sz="1400" b="1" dirty="0" smtClean="0">
                <a:solidFill>
                  <a:prstClr val="black">
                    <a:lumMod val="75000"/>
                    <a:lumOff val="25000"/>
                  </a:prstClr>
                </a:solidFill>
                <a:latin typeface="Helvetica 55 Roman" pitchFamily="2" charset="0"/>
              </a:rPr>
              <a:t>2 serveurs Raspberry</a:t>
            </a:r>
            <a:r>
              <a:rPr lang="fr-FR" sz="1400" dirty="0" smtClean="0">
                <a:solidFill>
                  <a:prstClr val="black">
                    <a:lumMod val="75000"/>
                    <a:lumOff val="25000"/>
                  </a:prstClr>
                </a:solidFill>
                <a:latin typeface="Helvetica 55 Roman" pitchFamily="2" charset="0"/>
              </a:rPr>
              <a:t> avec les contenus sur cartes SD, alimentations</a:t>
            </a:r>
          </a:p>
          <a:p>
            <a:pPr marL="285750" indent="-285750">
              <a:buClr>
                <a:srgbClr val="FFC000"/>
              </a:buClr>
              <a:buFont typeface="Wingdings" panose="05000000000000000000" pitchFamily="2" charset="2"/>
              <a:buChar char="v"/>
            </a:pPr>
            <a:r>
              <a:rPr lang="fr-FR" sz="1400" b="1" dirty="0" smtClean="0">
                <a:solidFill>
                  <a:prstClr val="black">
                    <a:lumMod val="75000"/>
                    <a:lumOff val="25000"/>
                  </a:prstClr>
                </a:solidFill>
                <a:latin typeface="Helvetica 55 Roman" pitchFamily="2" charset="0"/>
              </a:rPr>
              <a:t>10 Laptops + </a:t>
            </a:r>
            <a:r>
              <a:rPr lang="fr-FR" sz="1400" b="1" dirty="0">
                <a:solidFill>
                  <a:prstClr val="black">
                    <a:lumMod val="75000"/>
                    <a:lumOff val="25000"/>
                  </a:prstClr>
                </a:solidFill>
                <a:latin typeface="Helvetica 55 Roman" pitchFamily="2" charset="0"/>
              </a:rPr>
              <a:t>15 tablettes </a:t>
            </a:r>
            <a:r>
              <a:rPr lang="fr-FR" sz="1400" dirty="0" smtClean="0">
                <a:solidFill>
                  <a:prstClr val="black">
                    <a:lumMod val="75000"/>
                    <a:lumOff val="25000"/>
                  </a:prstClr>
                </a:solidFill>
                <a:latin typeface="Helvetica 55 Roman" pitchFamily="2" charset="0"/>
              </a:rPr>
              <a:t>et leurs alimentations en zone urbaine</a:t>
            </a:r>
          </a:p>
          <a:p>
            <a:pPr marL="285750" indent="-285750">
              <a:buClr>
                <a:srgbClr val="FFC000"/>
              </a:buClr>
              <a:buFont typeface="Wingdings" panose="05000000000000000000" pitchFamily="2" charset="2"/>
              <a:buChar char="v"/>
            </a:pPr>
            <a:r>
              <a:rPr lang="fr-FR" sz="1400" b="1" dirty="0" smtClean="0">
                <a:solidFill>
                  <a:prstClr val="black">
                    <a:lumMod val="75000"/>
                    <a:lumOff val="25000"/>
                  </a:prstClr>
                </a:solidFill>
                <a:latin typeface="Helvetica 55 Roman" pitchFamily="2" charset="0"/>
              </a:rPr>
              <a:t>Un vidéo projecteur </a:t>
            </a:r>
            <a:r>
              <a:rPr lang="fr-FR" sz="1400" dirty="0" smtClean="0">
                <a:solidFill>
                  <a:prstClr val="black">
                    <a:lumMod val="75000"/>
                    <a:lumOff val="25000"/>
                  </a:prstClr>
                </a:solidFill>
                <a:latin typeface="Helvetica 55 Roman" pitchFamily="2" charset="0"/>
              </a:rPr>
              <a:t>+ toile de projection</a:t>
            </a:r>
          </a:p>
          <a:p>
            <a:pPr marL="285750" indent="-285750">
              <a:buClr>
                <a:srgbClr val="FFC000"/>
              </a:buClr>
              <a:buFont typeface="Wingdings" panose="05000000000000000000" pitchFamily="2" charset="2"/>
              <a:buChar char="v"/>
            </a:pPr>
            <a:r>
              <a:rPr lang="fr-FR" sz="1400" b="1" dirty="0" smtClean="0">
                <a:solidFill>
                  <a:prstClr val="black">
                    <a:lumMod val="75000"/>
                    <a:lumOff val="25000"/>
                  </a:prstClr>
                </a:solidFill>
                <a:latin typeface="Helvetica 55 Roman" pitchFamily="2" charset="0"/>
              </a:rPr>
              <a:t>Une Imprimante</a:t>
            </a:r>
          </a:p>
          <a:p>
            <a:pPr marL="285750" indent="-285750">
              <a:buClr>
                <a:srgbClr val="FFC000"/>
              </a:buClr>
              <a:buFont typeface="Wingdings" panose="05000000000000000000" pitchFamily="2" charset="2"/>
              <a:buChar char="v"/>
            </a:pPr>
            <a:r>
              <a:rPr lang="fr-FR" sz="1400" b="1" dirty="0" smtClean="0">
                <a:solidFill>
                  <a:prstClr val="black">
                    <a:lumMod val="75000"/>
                    <a:lumOff val="25000"/>
                  </a:prstClr>
                </a:solidFill>
                <a:latin typeface="Helvetica 55 Roman" pitchFamily="2" charset="0"/>
              </a:rPr>
              <a:t>Des fiches multiprises</a:t>
            </a:r>
          </a:p>
          <a:p>
            <a:pPr marL="285750" indent="-285750">
              <a:buClr>
                <a:srgbClr val="FFC000"/>
              </a:buClr>
              <a:buFont typeface="Wingdings" panose="05000000000000000000" pitchFamily="2" charset="2"/>
              <a:buChar char="v"/>
            </a:pPr>
            <a:r>
              <a:rPr lang="fr-FR" sz="1400" dirty="0" smtClean="0">
                <a:solidFill>
                  <a:prstClr val="black">
                    <a:lumMod val="75000"/>
                    <a:lumOff val="25000"/>
                  </a:prstClr>
                </a:solidFill>
                <a:latin typeface="Helvetica 55 Roman" pitchFamily="2" charset="0"/>
              </a:rPr>
              <a:t>Le tout sécurisé dans </a:t>
            </a:r>
            <a:r>
              <a:rPr lang="fr-FR" sz="1400" b="1" dirty="0" smtClean="0">
                <a:solidFill>
                  <a:prstClr val="black">
                    <a:lumMod val="75000"/>
                    <a:lumOff val="25000"/>
                  </a:prstClr>
                </a:solidFill>
                <a:latin typeface="Helvetica 55 Roman" pitchFamily="2" charset="0"/>
              </a:rPr>
              <a:t>1 valise étanche </a:t>
            </a:r>
            <a:r>
              <a:rPr lang="fr-FR" sz="1400" dirty="0" smtClean="0">
                <a:solidFill>
                  <a:prstClr val="black">
                    <a:lumMod val="75000"/>
                    <a:lumOff val="25000"/>
                  </a:prstClr>
                </a:solidFill>
                <a:latin typeface="Helvetica 55 Roman" pitchFamily="2" charset="0"/>
              </a:rPr>
              <a:t>avec cadenas</a:t>
            </a:r>
          </a:p>
          <a:p>
            <a:pPr algn="just"/>
            <a:endParaRPr lang="fr-FR" sz="1400" dirty="0">
              <a:solidFill>
                <a:prstClr val="black">
                  <a:lumMod val="75000"/>
                  <a:lumOff val="25000"/>
                </a:prstClr>
              </a:solidFill>
              <a:latin typeface="Helvetica 55 Roman" pitchFamily="2" charset="0"/>
            </a:endParaRPr>
          </a:p>
          <a:p>
            <a:pPr algn="just"/>
            <a:r>
              <a:rPr lang="fr-CM" sz="1400" b="1" u="sng" dirty="0">
                <a:solidFill>
                  <a:prstClr val="black">
                    <a:lumMod val="75000"/>
                    <a:lumOff val="25000"/>
                  </a:prstClr>
                </a:solidFill>
                <a:latin typeface="Helvetica 55 Roman" pitchFamily="2" charset="0"/>
              </a:rPr>
              <a:t>Kit CPFF/MD </a:t>
            </a:r>
            <a:r>
              <a:rPr lang="fr-CM" sz="1400" b="1" u="sng" dirty="0" smtClean="0">
                <a:solidFill>
                  <a:prstClr val="black">
                    <a:lumMod val="75000"/>
                    <a:lumOff val="25000"/>
                  </a:prstClr>
                </a:solidFill>
                <a:latin typeface="Helvetica 55 Roman" pitchFamily="2" charset="0"/>
              </a:rPr>
              <a:t>en zone </a:t>
            </a:r>
            <a:r>
              <a:rPr lang="fr-CM" sz="1400" b="1" u="sng" dirty="0">
                <a:solidFill>
                  <a:prstClr val="black">
                    <a:lumMod val="75000"/>
                    <a:lumOff val="25000"/>
                  </a:prstClr>
                </a:solidFill>
                <a:latin typeface="Helvetica 55 Roman" pitchFamily="2" charset="0"/>
              </a:rPr>
              <a:t>Rurale: </a:t>
            </a:r>
          </a:p>
          <a:p>
            <a:pPr marL="285750" lvl="0" indent="-285750" algn="just">
              <a:buClr>
                <a:srgbClr val="FFC000"/>
              </a:buClr>
              <a:buFont typeface="Wingdings" panose="05000000000000000000" pitchFamily="2" charset="2"/>
              <a:buChar char="v"/>
            </a:pPr>
            <a:r>
              <a:rPr lang="fr-FR" sz="1400" b="1" dirty="0">
                <a:solidFill>
                  <a:prstClr val="black">
                    <a:lumMod val="75000"/>
                    <a:lumOff val="25000"/>
                  </a:prstClr>
                </a:solidFill>
                <a:latin typeface="Helvetica 55 Roman" pitchFamily="2" charset="0"/>
              </a:rPr>
              <a:t>2 serveurs Raspberry </a:t>
            </a:r>
            <a:r>
              <a:rPr lang="fr-FR" sz="1400" dirty="0">
                <a:solidFill>
                  <a:prstClr val="black">
                    <a:lumMod val="75000"/>
                    <a:lumOff val="25000"/>
                  </a:prstClr>
                </a:solidFill>
                <a:latin typeface="Helvetica 55 Roman" pitchFamily="2" charset="0"/>
              </a:rPr>
              <a:t>avec les contenus sur cartes SD, alimentations</a:t>
            </a:r>
          </a:p>
          <a:p>
            <a:pPr marL="285750" lvl="0" indent="-285750" algn="just">
              <a:buClr>
                <a:srgbClr val="FFC000"/>
              </a:buClr>
              <a:buFont typeface="Wingdings" panose="05000000000000000000" pitchFamily="2" charset="2"/>
              <a:buChar char="v"/>
            </a:pPr>
            <a:r>
              <a:rPr lang="fr-FR" sz="1400" b="1" dirty="0">
                <a:solidFill>
                  <a:prstClr val="black">
                    <a:lumMod val="75000"/>
                    <a:lumOff val="25000"/>
                  </a:prstClr>
                </a:solidFill>
                <a:latin typeface="Helvetica 55 Roman" pitchFamily="2" charset="0"/>
              </a:rPr>
              <a:t>5 Laptops + 10 tablettes </a:t>
            </a:r>
            <a:r>
              <a:rPr lang="fr-FR" sz="1400" dirty="0">
                <a:solidFill>
                  <a:prstClr val="black">
                    <a:lumMod val="75000"/>
                    <a:lumOff val="25000"/>
                  </a:prstClr>
                </a:solidFill>
                <a:latin typeface="Helvetica 55 Roman" pitchFamily="2" charset="0"/>
              </a:rPr>
              <a:t>et leurs alimentations en zone rurale</a:t>
            </a:r>
          </a:p>
          <a:p>
            <a:pPr marL="285750" lvl="0" indent="-285750" algn="just">
              <a:buClr>
                <a:srgbClr val="FFC000"/>
              </a:buClr>
              <a:buFont typeface="Wingdings" panose="05000000000000000000" pitchFamily="2" charset="2"/>
              <a:buChar char="v"/>
            </a:pPr>
            <a:r>
              <a:rPr lang="fr-FR" sz="1400" dirty="0">
                <a:solidFill>
                  <a:prstClr val="black">
                    <a:lumMod val="75000"/>
                    <a:lumOff val="25000"/>
                  </a:prstClr>
                </a:solidFill>
                <a:latin typeface="Helvetica 55 Roman" pitchFamily="2" charset="0"/>
              </a:rPr>
              <a:t>et leurs alimentations en zone rurale</a:t>
            </a:r>
          </a:p>
          <a:p>
            <a:pPr marL="285750" lvl="0" indent="-285750" algn="just">
              <a:buClr>
                <a:srgbClr val="FFC000"/>
              </a:buClr>
              <a:buFont typeface="Wingdings" panose="05000000000000000000" pitchFamily="2" charset="2"/>
              <a:buChar char="v"/>
            </a:pPr>
            <a:r>
              <a:rPr lang="fr-FR" sz="1400" b="1" dirty="0">
                <a:solidFill>
                  <a:prstClr val="black">
                    <a:lumMod val="75000"/>
                    <a:lumOff val="25000"/>
                  </a:prstClr>
                </a:solidFill>
                <a:latin typeface="Helvetica 55 Roman" pitchFamily="2" charset="0"/>
              </a:rPr>
              <a:t>Un vidéo projecteur </a:t>
            </a:r>
            <a:r>
              <a:rPr lang="fr-FR" sz="1400" dirty="0">
                <a:solidFill>
                  <a:prstClr val="black">
                    <a:lumMod val="75000"/>
                    <a:lumOff val="25000"/>
                  </a:prstClr>
                </a:solidFill>
                <a:latin typeface="Helvetica 55 Roman" pitchFamily="2" charset="0"/>
              </a:rPr>
              <a:t>+ toile de projection</a:t>
            </a:r>
          </a:p>
          <a:p>
            <a:pPr marL="285750" lvl="0" indent="-285750" algn="just">
              <a:buClr>
                <a:srgbClr val="FFC000"/>
              </a:buClr>
              <a:buFont typeface="Wingdings" panose="05000000000000000000" pitchFamily="2" charset="2"/>
              <a:buChar char="v"/>
            </a:pPr>
            <a:r>
              <a:rPr lang="fr-FR" sz="1400" b="1" dirty="0">
                <a:solidFill>
                  <a:prstClr val="black">
                    <a:lumMod val="75000"/>
                    <a:lumOff val="25000"/>
                  </a:prstClr>
                </a:solidFill>
                <a:latin typeface="Helvetica 55 Roman" pitchFamily="2" charset="0"/>
              </a:rPr>
              <a:t>Une Imprimante</a:t>
            </a:r>
          </a:p>
          <a:p>
            <a:pPr marL="285750" lvl="0" indent="-285750" algn="just">
              <a:buClr>
                <a:srgbClr val="FFC000"/>
              </a:buClr>
              <a:buFont typeface="Wingdings" panose="05000000000000000000" pitchFamily="2" charset="2"/>
              <a:buChar char="v"/>
            </a:pPr>
            <a:r>
              <a:rPr lang="fr-FR" sz="1400" b="1" dirty="0">
                <a:solidFill>
                  <a:prstClr val="black">
                    <a:lumMod val="75000"/>
                    <a:lumOff val="25000"/>
                  </a:prstClr>
                </a:solidFill>
                <a:latin typeface="Helvetica 55 Roman" pitchFamily="2" charset="0"/>
              </a:rPr>
              <a:t>Des fiches multiprises</a:t>
            </a:r>
          </a:p>
          <a:p>
            <a:pPr marL="285750" lvl="0" indent="-285750" algn="just">
              <a:buClr>
                <a:srgbClr val="FFC000"/>
              </a:buClr>
              <a:buFont typeface="Wingdings" panose="05000000000000000000" pitchFamily="2" charset="2"/>
              <a:buChar char="v"/>
            </a:pPr>
            <a:r>
              <a:rPr lang="fr-FR" sz="1400" dirty="0">
                <a:solidFill>
                  <a:prstClr val="black">
                    <a:lumMod val="75000"/>
                    <a:lumOff val="25000"/>
                  </a:prstClr>
                </a:solidFill>
                <a:latin typeface="Helvetica 55 Roman" pitchFamily="2" charset="0"/>
              </a:rPr>
              <a:t>Le tout sécurisé dans </a:t>
            </a:r>
            <a:r>
              <a:rPr lang="fr-FR" sz="1400" b="1" dirty="0">
                <a:solidFill>
                  <a:prstClr val="black">
                    <a:lumMod val="75000"/>
                    <a:lumOff val="25000"/>
                  </a:prstClr>
                </a:solidFill>
                <a:latin typeface="Helvetica 55 Roman" pitchFamily="2" charset="0"/>
              </a:rPr>
              <a:t>1 valise étanche </a:t>
            </a:r>
            <a:r>
              <a:rPr lang="fr-FR" sz="1400" dirty="0">
                <a:solidFill>
                  <a:prstClr val="black">
                    <a:lumMod val="75000"/>
                    <a:lumOff val="25000"/>
                  </a:prstClr>
                </a:solidFill>
                <a:latin typeface="Helvetica 55 Roman" pitchFamily="2" charset="0"/>
              </a:rPr>
              <a:t>avec cadenas</a:t>
            </a:r>
          </a:p>
          <a:p>
            <a:pPr lvl="0" algn="just"/>
            <a:endParaRPr lang="fr-CM" sz="1400" dirty="0">
              <a:solidFill>
                <a:prstClr val="black">
                  <a:lumMod val="75000"/>
                  <a:lumOff val="25000"/>
                </a:prstClr>
              </a:solidFill>
              <a:latin typeface="Helvetica 55 Roman" pitchFamily="2" charset="0"/>
            </a:endParaRPr>
          </a:p>
          <a:p>
            <a:pPr lvl="0" algn="just"/>
            <a:r>
              <a:rPr lang="fr-FR" sz="1400" b="1" u="sng" dirty="0">
                <a:solidFill>
                  <a:prstClr val="black">
                    <a:lumMod val="75000"/>
                    <a:lumOff val="25000"/>
                  </a:prstClr>
                </a:solidFill>
                <a:latin typeface="Helvetica 55 Roman" pitchFamily="2" charset="0"/>
              </a:rPr>
              <a:t>Valeur du kit numérique: </a:t>
            </a:r>
          </a:p>
          <a:p>
            <a:pPr lvl="0" algn="just"/>
            <a:r>
              <a:rPr lang="fr-FR" sz="1400" dirty="0">
                <a:solidFill>
                  <a:prstClr val="black">
                    <a:lumMod val="75000"/>
                    <a:lumOff val="25000"/>
                  </a:prstClr>
                </a:solidFill>
                <a:latin typeface="Helvetica 55 Roman" pitchFamily="2" charset="0"/>
              </a:rPr>
              <a:t> </a:t>
            </a:r>
            <a:r>
              <a:rPr lang="fr-FR" sz="1400" b="1" dirty="0">
                <a:solidFill>
                  <a:prstClr val="black">
                    <a:lumMod val="75000"/>
                    <a:lumOff val="25000"/>
                  </a:prstClr>
                </a:solidFill>
                <a:latin typeface="Helvetica 55 Roman" pitchFamily="2" charset="0"/>
              </a:rPr>
              <a:t>2 250 352  FCFA </a:t>
            </a:r>
            <a:r>
              <a:rPr lang="fr-FR" sz="1400" dirty="0">
                <a:solidFill>
                  <a:prstClr val="black">
                    <a:lumMod val="75000"/>
                    <a:lumOff val="25000"/>
                  </a:prstClr>
                </a:solidFill>
                <a:latin typeface="Helvetica 55 Roman" pitchFamily="2" charset="0"/>
              </a:rPr>
              <a:t>en zone Urbaine</a:t>
            </a:r>
          </a:p>
          <a:p>
            <a:pPr lvl="0" algn="just"/>
            <a:r>
              <a:rPr lang="fr-FR" sz="1400" b="1" dirty="0">
                <a:solidFill>
                  <a:prstClr val="black">
                    <a:lumMod val="75000"/>
                    <a:lumOff val="25000"/>
                  </a:prstClr>
                </a:solidFill>
                <a:latin typeface="Helvetica 55 Roman" pitchFamily="2" charset="0"/>
              </a:rPr>
              <a:t> 1 381 554 FCFA  </a:t>
            </a:r>
            <a:r>
              <a:rPr lang="fr-FR" sz="1400" dirty="0">
                <a:solidFill>
                  <a:prstClr val="black">
                    <a:lumMod val="75000"/>
                    <a:lumOff val="25000"/>
                  </a:prstClr>
                </a:solidFill>
                <a:latin typeface="Helvetica 55 Roman" pitchFamily="2" charset="0"/>
              </a:rPr>
              <a:t>en zone Rurale</a:t>
            </a:r>
          </a:p>
          <a:p>
            <a:pPr lvl="0" algn="just"/>
            <a:endParaRPr lang="fr-FR" sz="1400" dirty="0">
              <a:solidFill>
                <a:prstClr val="black">
                  <a:lumMod val="75000"/>
                  <a:lumOff val="25000"/>
                </a:prstClr>
              </a:solidFill>
              <a:latin typeface="Helvetica 55 Roman" pitchFamily="2" charset="0"/>
            </a:endParaRPr>
          </a:p>
          <a:p>
            <a:pPr marL="285750" lvl="0" indent="-285750" algn="just">
              <a:buClr>
                <a:schemeClr val="accent6">
                  <a:lumMod val="50000"/>
                </a:schemeClr>
              </a:buClr>
              <a:buFont typeface="Wingdings" panose="05000000000000000000" pitchFamily="2" charset="2"/>
              <a:buChar char="q"/>
            </a:pPr>
            <a:r>
              <a:rPr lang="fr-FR" sz="1400" b="1" dirty="0">
                <a:solidFill>
                  <a:srgbClr val="FFCC00"/>
                </a:solidFill>
                <a:latin typeface="Helvetica 55 Roman" pitchFamily="2" charset="0"/>
              </a:rPr>
              <a:t>En plus</a:t>
            </a:r>
            <a:r>
              <a:rPr lang="fr-FR" sz="1400" dirty="0">
                <a:solidFill>
                  <a:prstClr val="black">
                    <a:lumMod val="75000"/>
                    <a:lumOff val="25000"/>
                  </a:prstClr>
                </a:solidFill>
                <a:latin typeface="Helvetica 55 Roman" pitchFamily="2" charset="0"/>
              </a:rPr>
              <a:t>, chaque CPFF reçoit:</a:t>
            </a:r>
          </a:p>
          <a:p>
            <a:pPr marL="285750" lvl="0" indent="-285750" algn="just">
              <a:buFont typeface="Wingdings" panose="05000000000000000000" pitchFamily="2" charset="2"/>
              <a:buChar char="Ø"/>
            </a:pPr>
            <a:r>
              <a:rPr lang="fr-FR" sz="1400" b="1" dirty="0">
                <a:solidFill>
                  <a:prstClr val="black">
                    <a:lumMod val="75000"/>
                    <a:lumOff val="25000"/>
                  </a:prstClr>
                </a:solidFill>
                <a:latin typeface="Helvetica 55 Roman" pitchFamily="2" charset="0"/>
              </a:rPr>
              <a:t>1 960 000 FCFA </a:t>
            </a:r>
            <a:r>
              <a:rPr lang="fr-FR" sz="1400" dirty="0">
                <a:solidFill>
                  <a:prstClr val="black">
                    <a:lumMod val="75000"/>
                    <a:lumOff val="25000"/>
                  </a:prstClr>
                </a:solidFill>
                <a:latin typeface="Helvetica 55 Roman" pitchFamily="2" charset="0"/>
              </a:rPr>
              <a:t>pour réaménager et équiper l’espace dédiée à la Maison Digitale</a:t>
            </a:r>
          </a:p>
          <a:p>
            <a:pPr marL="285750" lvl="0" indent="-285750" algn="just">
              <a:buFont typeface="Wingdings" panose="05000000000000000000" pitchFamily="2" charset="2"/>
              <a:buChar char="Ø"/>
            </a:pPr>
            <a:r>
              <a:rPr lang="fr-FR" sz="1400" b="1" dirty="0">
                <a:solidFill>
                  <a:prstClr val="black">
                    <a:lumMod val="75000"/>
                    <a:lumOff val="25000"/>
                  </a:prstClr>
                </a:solidFill>
                <a:latin typeface="Helvetica 55 Roman" pitchFamily="2" charset="0"/>
              </a:rPr>
              <a:t>2 000 000 FCFA </a:t>
            </a:r>
            <a:r>
              <a:rPr lang="fr-FR" sz="1400" dirty="0">
                <a:solidFill>
                  <a:prstClr val="black">
                    <a:lumMod val="75000"/>
                    <a:lumOff val="25000"/>
                  </a:prstClr>
                </a:solidFill>
                <a:latin typeface="Helvetica 55 Roman" pitchFamily="2" charset="0"/>
              </a:rPr>
              <a:t>pour couvrir les frais liés à l’organisation des séances de formation des femmes  pendant  24 mois</a:t>
            </a:r>
          </a:p>
        </p:txBody>
      </p:sp>
      <p:pic>
        <p:nvPicPr>
          <p:cNvPr id="4" name="Image 3"/>
          <p:cNvPicPr>
            <a:picLocks noChangeAspect="1"/>
          </p:cNvPicPr>
          <p:nvPr/>
        </p:nvPicPr>
        <p:blipFill>
          <a:blip r:embed="rId2"/>
          <a:stretch>
            <a:fillRect/>
          </a:stretch>
        </p:blipFill>
        <p:spPr>
          <a:xfrm>
            <a:off x="6483925" y="400110"/>
            <a:ext cx="4389500" cy="6309907"/>
          </a:xfrm>
          <a:prstGeom prst="rect">
            <a:avLst/>
          </a:prstGeom>
        </p:spPr>
      </p:pic>
      <p:sp>
        <p:nvSpPr>
          <p:cNvPr id="9" name="ZoneTexte 1"/>
          <p:cNvSpPr txBox="1">
            <a:spLocks noChangeArrowheads="1"/>
          </p:cNvSpPr>
          <p:nvPr/>
        </p:nvSpPr>
        <p:spPr bwMode="auto">
          <a:xfrm>
            <a:off x="10873425" y="1270289"/>
            <a:ext cx="1277647" cy="1200329"/>
          </a:xfrm>
          <a:prstGeom prst="rect">
            <a:avLst/>
          </a:prstGeom>
          <a:noFill/>
          <a:ln w="9525">
            <a:solidFill>
              <a:schemeClr val="bg1">
                <a:lumMod val="9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DejaVu Sans"/>
                <a:cs typeface="DejaVu San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DejaVu Sans"/>
                <a:cs typeface="DejaVu Sans"/>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DejaVu Sans"/>
                <a:cs typeface="DejaVu Sans"/>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9pPr>
          </a:lstStyle>
          <a:p>
            <a:pPr algn="just" fontAlgn="base">
              <a:lnSpc>
                <a:spcPct val="100000"/>
              </a:lnSpc>
              <a:spcBef>
                <a:spcPct val="0"/>
              </a:spcBef>
              <a:spcAft>
                <a:spcPct val="0"/>
              </a:spcAft>
              <a:buClr>
                <a:srgbClr val="FFC000"/>
              </a:buClr>
              <a:buFontTx/>
              <a:buNone/>
            </a:pPr>
            <a:r>
              <a:rPr lang="fr-FR" altLang="fr-FR" sz="900" dirty="0">
                <a:solidFill>
                  <a:prstClr val="black">
                    <a:lumMod val="75000"/>
                    <a:lumOff val="25000"/>
                  </a:prstClr>
                </a:solidFill>
                <a:latin typeface="Helvetica 55 Roman" pitchFamily="2" charset="0"/>
                <a:ea typeface="+mn-ea"/>
                <a:cs typeface="+mn-cs"/>
              </a:rPr>
              <a:t>Formation des micro-entrepreneures en éducation financière et gestion des activités génératrices de revenus. </a:t>
            </a:r>
          </a:p>
          <a:p>
            <a:pPr algn="just" fontAlgn="base">
              <a:lnSpc>
                <a:spcPct val="100000"/>
              </a:lnSpc>
              <a:spcBef>
                <a:spcPct val="0"/>
              </a:spcBef>
              <a:spcAft>
                <a:spcPct val="0"/>
              </a:spcAft>
              <a:buClr>
                <a:srgbClr val="FFC000"/>
              </a:buClr>
              <a:buFontTx/>
              <a:buNone/>
            </a:pPr>
            <a:r>
              <a:rPr lang="fr-CM" altLang="fr-FR" sz="900" dirty="0" smtClean="0">
                <a:solidFill>
                  <a:prstClr val="black">
                    <a:lumMod val="75000"/>
                    <a:lumOff val="25000"/>
                  </a:prstClr>
                </a:solidFill>
                <a:latin typeface="Helvetica 55 Roman" pitchFamily="2" charset="0"/>
                <a:ea typeface="+mn-ea"/>
                <a:cs typeface="+mn-cs"/>
              </a:rPr>
              <a:t>Au CPFF/MD de Bangangté</a:t>
            </a:r>
            <a:r>
              <a:rPr lang="fr-CM" altLang="fr-FR" sz="900" dirty="0">
                <a:solidFill>
                  <a:prstClr val="black">
                    <a:lumMod val="75000"/>
                    <a:lumOff val="25000"/>
                  </a:prstClr>
                </a:solidFill>
                <a:latin typeface="Helvetica 55 Roman" pitchFamily="2" charset="0"/>
                <a:ea typeface="+mn-ea"/>
                <a:cs typeface="+mn-cs"/>
              </a:rPr>
              <a:t>.</a:t>
            </a:r>
            <a:endParaRPr lang="fr-FR" altLang="fr-FR" sz="900" dirty="0">
              <a:solidFill>
                <a:prstClr val="black">
                  <a:lumMod val="75000"/>
                  <a:lumOff val="25000"/>
                </a:prstClr>
              </a:solidFill>
              <a:latin typeface="Helvetica 55 Roman" pitchFamily="2" charset="0"/>
              <a:ea typeface="+mn-ea"/>
              <a:cs typeface="+mn-cs"/>
            </a:endParaRPr>
          </a:p>
        </p:txBody>
      </p:sp>
      <p:sp>
        <p:nvSpPr>
          <p:cNvPr id="10" name="ZoneTexte 1"/>
          <p:cNvSpPr txBox="1">
            <a:spLocks noChangeArrowheads="1"/>
          </p:cNvSpPr>
          <p:nvPr/>
        </p:nvSpPr>
        <p:spPr bwMode="auto">
          <a:xfrm>
            <a:off x="10873424" y="4775488"/>
            <a:ext cx="1277647" cy="923330"/>
          </a:xfrm>
          <a:prstGeom prst="rect">
            <a:avLst/>
          </a:prstGeom>
          <a:noFill/>
          <a:ln w="9525">
            <a:solidFill>
              <a:schemeClr val="bg1">
                <a:lumMod val="9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DejaVu Sans"/>
                <a:cs typeface="DejaVu San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DejaVu Sans"/>
                <a:cs typeface="DejaVu Sans"/>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DejaVu Sans"/>
                <a:cs typeface="DejaVu Sans"/>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9pPr>
          </a:lstStyle>
          <a:p>
            <a:pPr algn="just" fontAlgn="base">
              <a:lnSpc>
                <a:spcPct val="100000"/>
              </a:lnSpc>
              <a:spcBef>
                <a:spcPct val="0"/>
              </a:spcBef>
              <a:spcAft>
                <a:spcPct val="0"/>
              </a:spcAft>
              <a:buClr>
                <a:srgbClr val="FFC000"/>
              </a:buClr>
              <a:buFontTx/>
              <a:buNone/>
            </a:pPr>
            <a:r>
              <a:rPr lang="fr-CM" altLang="fr-FR" sz="900" dirty="0" smtClean="0">
                <a:solidFill>
                  <a:prstClr val="black">
                    <a:lumMod val="75000"/>
                    <a:lumOff val="25000"/>
                  </a:prstClr>
                </a:solidFill>
                <a:latin typeface="Helvetica 55 Roman" pitchFamily="2" charset="0"/>
                <a:ea typeface="+mn-ea"/>
                <a:cs typeface="+mn-cs"/>
              </a:rPr>
              <a:t>Salle équipée de la Maison Digitale du Centre de Promotion de la Femme et de la Famille de </a:t>
            </a:r>
            <a:r>
              <a:rPr lang="fr-CM" altLang="fr-FR" sz="900" dirty="0">
                <a:solidFill>
                  <a:prstClr val="black">
                    <a:lumMod val="75000"/>
                    <a:lumOff val="25000"/>
                  </a:prstClr>
                </a:solidFill>
                <a:latin typeface="Helvetica 55 Roman" pitchFamily="2" charset="0"/>
                <a:ea typeface="+mn-ea"/>
                <a:cs typeface="+mn-cs"/>
              </a:rPr>
              <a:t>Y</a:t>
            </a:r>
            <a:r>
              <a:rPr lang="fr-CM" altLang="fr-FR" sz="900" dirty="0" smtClean="0">
                <a:solidFill>
                  <a:prstClr val="black">
                    <a:lumMod val="75000"/>
                    <a:lumOff val="25000"/>
                  </a:prstClr>
                </a:solidFill>
                <a:latin typeface="Helvetica 55 Roman" pitchFamily="2" charset="0"/>
                <a:ea typeface="+mn-ea"/>
                <a:cs typeface="+mn-cs"/>
              </a:rPr>
              <a:t>aoundé V</a:t>
            </a:r>
            <a:endParaRPr lang="fr-FR" altLang="fr-FR" sz="900" dirty="0">
              <a:solidFill>
                <a:prstClr val="black">
                  <a:lumMod val="75000"/>
                  <a:lumOff val="25000"/>
                </a:prstClr>
              </a:solidFill>
              <a:latin typeface="Helvetica 55 Roman" pitchFamily="2" charset="0"/>
              <a:ea typeface="+mn-ea"/>
              <a:cs typeface="+mn-cs"/>
            </a:endParaRPr>
          </a:p>
        </p:txBody>
      </p:sp>
    </p:spTree>
    <p:extLst>
      <p:ext uri="{BB962C8B-B14F-4D97-AF65-F5344CB8AC3E}">
        <p14:creationId xmlns:p14="http://schemas.microsoft.com/office/powerpoint/2010/main" val="182049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7"/>
          <p:cNvSpPr txBox="1"/>
          <p:nvPr/>
        </p:nvSpPr>
        <p:spPr>
          <a:xfrm>
            <a:off x="698848" y="0"/>
            <a:ext cx="10622306" cy="400110"/>
          </a:xfrm>
          <a:prstGeom prst="rect">
            <a:avLst/>
          </a:prstGeom>
          <a:noFill/>
          <a:ln cap="flat">
            <a:noFill/>
          </a:ln>
        </p:spPr>
        <p:txBody>
          <a:bodyPr vert="horz" wrap="square" lIns="91440" tIns="45720" rIns="91440" bIns="45720" anchor="t" anchorCtr="1"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2000" b="1" i="0" u="none" strike="noStrike" kern="0" cap="none" spc="0" normalizeH="0" baseline="0" noProof="0" dirty="0">
                <a:ln>
                  <a:noFill/>
                </a:ln>
                <a:solidFill>
                  <a:srgbClr val="000000"/>
                </a:solidFill>
                <a:effectLst/>
                <a:uLnTx/>
                <a:uFillTx/>
                <a:latin typeface="Helvetica 75 Bold" pitchFamily="2" charset="0"/>
                <a:ea typeface="DejaVu Sans"/>
                <a:cs typeface="DejaVu Sans"/>
              </a:rPr>
              <a:t>Déploiement du programme  </a:t>
            </a:r>
            <a:r>
              <a:rPr lang="fr-FR" sz="2000" b="1" kern="0" dirty="0">
                <a:solidFill>
                  <a:srgbClr val="000000"/>
                </a:solidFill>
                <a:latin typeface="Helvetica 75 Bold" pitchFamily="2" charset="0"/>
                <a:ea typeface="DejaVu Sans"/>
                <a:cs typeface="DejaVu Sans"/>
              </a:rPr>
              <a:t>Maisons Digitales: </a:t>
            </a:r>
            <a:r>
              <a:rPr lang="fr-FR" sz="2000" b="1" kern="0" dirty="0">
                <a:solidFill>
                  <a:srgbClr val="FF9900"/>
                </a:solidFill>
                <a:latin typeface="Helvetica 55 Roman" pitchFamily="2" charset="0"/>
              </a:rPr>
              <a:t>« Projet Coup de Cœur O Féminin »</a:t>
            </a:r>
            <a:endParaRPr kumimoji="0" lang="fr-FR" sz="2000" b="1" i="0" u="none" strike="noStrike" kern="0" cap="none" spc="0" normalizeH="0" baseline="0" noProof="0" dirty="0">
              <a:ln>
                <a:noFill/>
              </a:ln>
              <a:solidFill>
                <a:srgbClr val="FF9900"/>
              </a:solidFill>
              <a:effectLst/>
              <a:uLnTx/>
              <a:uFillTx/>
              <a:latin typeface="Helvetica 55 Roman" pitchFamily="2" charset="0"/>
              <a:ea typeface="+mn-ea"/>
              <a:cs typeface="+mn-cs"/>
            </a:endParaRPr>
          </a:p>
        </p:txBody>
      </p:sp>
      <p:sp>
        <p:nvSpPr>
          <p:cNvPr id="2" name="Rectangle 1"/>
          <p:cNvSpPr/>
          <p:nvPr/>
        </p:nvSpPr>
        <p:spPr>
          <a:xfrm>
            <a:off x="1034868" y="542883"/>
            <a:ext cx="4005943" cy="6247864"/>
          </a:xfrm>
          <a:prstGeom prst="rect">
            <a:avLst/>
          </a:prstGeom>
          <a:ln>
            <a:solidFill>
              <a:schemeClr val="bg1">
                <a:lumMod val="75000"/>
              </a:schemeClr>
            </a:solidFill>
          </a:ln>
        </p:spPr>
        <p:txBody>
          <a:bodyPr wrap="square">
            <a:spAutoFit/>
          </a:bodyPr>
          <a:lstStyle/>
          <a:p>
            <a:r>
              <a:rPr lang="fr-FR" sz="2000" dirty="0"/>
              <a:t> Le projet </a:t>
            </a:r>
            <a:r>
              <a:rPr lang="fr-FR" sz="2000" dirty="0">
                <a:solidFill>
                  <a:srgbClr val="000000"/>
                </a:solidFill>
                <a:latin typeface="Helvetica 35 Thin"/>
              </a:rPr>
              <a:t>« </a:t>
            </a:r>
            <a:r>
              <a:rPr lang="fr-FR" sz="2000" b="1" dirty="0">
                <a:solidFill>
                  <a:srgbClr val="000000"/>
                </a:solidFill>
                <a:latin typeface="Helvetica 35 Thin"/>
              </a:rPr>
              <a:t>Coup de Cœur Ô Féminin </a:t>
            </a:r>
            <a:r>
              <a:rPr lang="fr-FR" sz="2000" dirty="0">
                <a:solidFill>
                  <a:srgbClr val="000000"/>
                </a:solidFill>
                <a:latin typeface="Helvetica 35 Thin"/>
              </a:rPr>
              <a:t>» de la </a:t>
            </a:r>
            <a:r>
              <a:rPr lang="fr-FR" sz="2000" b="1" kern="0" dirty="0">
                <a:solidFill>
                  <a:srgbClr val="FF7319"/>
                </a:solidFill>
                <a:latin typeface="Helvetica 75 Bold" pitchFamily="2" charset="0"/>
                <a:ea typeface="DejaVu Sans"/>
                <a:cs typeface="DejaVu Sans"/>
              </a:rPr>
              <a:t>Fondation Orange  </a:t>
            </a:r>
            <a:r>
              <a:rPr lang="fr-FR" sz="2000" kern="0" dirty="0">
                <a:solidFill>
                  <a:srgbClr val="000000"/>
                </a:solidFill>
                <a:latin typeface="Helvetica 35 Thin"/>
                <a:ea typeface="DejaVu Sans"/>
                <a:cs typeface="DejaVu Sans"/>
              </a:rPr>
              <a:t>v</a:t>
            </a:r>
            <a:r>
              <a:rPr lang="fr-FR" sz="2000" dirty="0">
                <a:solidFill>
                  <a:srgbClr val="000000"/>
                </a:solidFill>
                <a:latin typeface="Helvetica 35 Thin"/>
              </a:rPr>
              <a:t>ise à célébrer, à accompagner chaque année en vue de leur autonomisation, les femmes qui participent au programme Maisons Digitales dans une logique de reconnaissance personnelle. Chaque lauréate reçoit une bourse et un accompagnement pour réaliser son rêve d’une valeur de 1 311 394 à 3 278 485 FCFA.</a:t>
            </a:r>
          </a:p>
          <a:p>
            <a:endParaRPr lang="fr-FR" sz="2000" dirty="0">
              <a:solidFill>
                <a:srgbClr val="000000"/>
              </a:solidFill>
              <a:latin typeface="Helvetica 35 Thin"/>
            </a:endParaRPr>
          </a:p>
          <a:p>
            <a:r>
              <a:rPr lang="fr-CM" sz="2000" dirty="0">
                <a:solidFill>
                  <a:srgbClr val="000000"/>
                </a:solidFill>
                <a:latin typeface="Helvetica 35 Thin"/>
              </a:rPr>
              <a:t>Le Cameroun compte à ce jour 12 Lauréates pour un accompagnement global d’un montant de </a:t>
            </a:r>
            <a:r>
              <a:rPr lang="fr-CM" sz="2000" dirty="0" smtClean="0">
                <a:solidFill>
                  <a:srgbClr val="000000"/>
                </a:solidFill>
                <a:latin typeface="Helvetica 35 Thin"/>
              </a:rPr>
              <a:t>30 019 585 </a:t>
            </a:r>
            <a:r>
              <a:rPr lang="fr-CM" sz="2000" dirty="0">
                <a:solidFill>
                  <a:srgbClr val="000000"/>
                </a:solidFill>
                <a:latin typeface="Helvetica 35 Thin"/>
              </a:rPr>
              <a:t>FCFA</a:t>
            </a:r>
            <a:r>
              <a:rPr lang="fr-CM" sz="2000" dirty="0" smtClean="0">
                <a:solidFill>
                  <a:srgbClr val="000000"/>
                </a:solidFill>
                <a:latin typeface="Helvetica 35 Thin"/>
              </a:rPr>
              <a:t>.</a:t>
            </a:r>
          </a:p>
          <a:p>
            <a:endParaRPr lang="fr-CM" sz="2000" dirty="0">
              <a:solidFill>
                <a:srgbClr val="000000"/>
              </a:solidFill>
              <a:latin typeface="Helvetica 35 Thin"/>
            </a:endParaRPr>
          </a:p>
        </p:txBody>
      </p:sp>
      <p:pic>
        <p:nvPicPr>
          <p:cNvPr id="8" name="Imag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80404" y="542883"/>
            <a:ext cx="4608975" cy="3170195"/>
          </a:xfrm>
          <a:prstGeom prst="rect">
            <a:avLst/>
          </a:prstGeom>
        </p:spPr>
      </p:pic>
      <p:pic>
        <p:nvPicPr>
          <p:cNvPr id="9" name="Imag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80403" y="3713078"/>
            <a:ext cx="4608975" cy="3144922"/>
          </a:xfrm>
          <a:prstGeom prst="rect">
            <a:avLst/>
          </a:prstGeom>
        </p:spPr>
      </p:pic>
      <p:sp>
        <p:nvSpPr>
          <p:cNvPr id="5" name="Rectangle 4"/>
          <p:cNvSpPr/>
          <p:nvPr/>
        </p:nvSpPr>
        <p:spPr>
          <a:xfrm>
            <a:off x="10289378" y="1201356"/>
            <a:ext cx="1778319" cy="1477328"/>
          </a:xfrm>
          <a:prstGeom prst="rect">
            <a:avLst/>
          </a:prstGeom>
          <a:ln>
            <a:solidFill>
              <a:schemeClr val="bg1">
                <a:lumMod val="95000"/>
              </a:schemeClr>
            </a:solidFill>
          </a:ln>
        </p:spPr>
        <p:txBody>
          <a:bodyPr wrap="square">
            <a:spAutoFit/>
          </a:bodyPr>
          <a:lstStyle/>
          <a:p>
            <a:pPr algn="just">
              <a:buClr>
                <a:srgbClr val="FFC000"/>
              </a:buClr>
            </a:pPr>
            <a:r>
              <a:rPr lang="fr-FR" sz="900" dirty="0">
                <a:solidFill>
                  <a:prstClr val="black">
                    <a:lumMod val="75000"/>
                    <a:lumOff val="25000"/>
                  </a:prstClr>
                </a:solidFill>
                <a:latin typeface="Helvetica 55 Roman" pitchFamily="2" charset="0"/>
              </a:rPr>
              <a:t>Remise chèque </a:t>
            </a:r>
            <a:r>
              <a:rPr lang="fr-FR" sz="900" dirty="0" smtClean="0">
                <a:solidFill>
                  <a:prstClr val="black">
                    <a:lumMod val="75000"/>
                    <a:lumOff val="25000"/>
                  </a:prstClr>
                </a:solidFill>
                <a:latin typeface="Helvetica 55 Roman" pitchFamily="2" charset="0"/>
              </a:rPr>
              <a:t>factice </a:t>
            </a:r>
            <a:r>
              <a:rPr lang="fr-FR" sz="900" dirty="0">
                <a:solidFill>
                  <a:prstClr val="black">
                    <a:lumMod val="75000"/>
                    <a:lumOff val="25000"/>
                  </a:prstClr>
                </a:solidFill>
                <a:latin typeface="Helvetica 55 Roman" pitchFamily="2" charset="0"/>
              </a:rPr>
              <a:t>à la bénéficiaire </a:t>
            </a:r>
            <a:r>
              <a:rPr lang="fr-FR" sz="900" dirty="0" smtClean="0">
                <a:solidFill>
                  <a:prstClr val="black">
                    <a:lumMod val="75000"/>
                    <a:lumOff val="25000"/>
                  </a:prstClr>
                </a:solidFill>
                <a:latin typeface="Helvetica 55 Roman" pitchFamily="2" charset="0"/>
              </a:rPr>
              <a:t>du projet « Coup </a:t>
            </a:r>
            <a:r>
              <a:rPr lang="fr-FR" sz="900" dirty="0">
                <a:solidFill>
                  <a:prstClr val="black">
                    <a:lumMod val="75000"/>
                    <a:lumOff val="25000"/>
                  </a:prstClr>
                </a:solidFill>
                <a:latin typeface="Helvetica 55 Roman" pitchFamily="2" charset="0"/>
              </a:rPr>
              <a:t>de Cœur O </a:t>
            </a:r>
            <a:r>
              <a:rPr lang="fr-FR" sz="900" dirty="0" smtClean="0">
                <a:solidFill>
                  <a:prstClr val="black">
                    <a:lumMod val="75000"/>
                    <a:lumOff val="25000"/>
                  </a:prstClr>
                </a:solidFill>
                <a:latin typeface="Helvetica 55 Roman" pitchFamily="2" charset="0"/>
              </a:rPr>
              <a:t>Féminin </a:t>
            </a:r>
            <a:r>
              <a:rPr lang="fr-FR" sz="900" dirty="0">
                <a:solidFill>
                  <a:prstClr val="black">
                    <a:lumMod val="75000"/>
                    <a:lumOff val="25000"/>
                  </a:prstClr>
                </a:solidFill>
                <a:latin typeface="Helvetica 55 Roman" pitchFamily="2" charset="0"/>
              </a:rPr>
              <a:t>» du CPFF/MD </a:t>
            </a:r>
            <a:r>
              <a:rPr lang="fr-FR" sz="900" dirty="0" smtClean="0">
                <a:solidFill>
                  <a:prstClr val="black">
                    <a:lumMod val="75000"/>
                    <a:lumOff val="25000"/>
                  </a:prstClr>
                </a:solidFill>
                <a:latin typeface="Helvetica 55 Roman" pitchFamily="2" charset="0"/>
              </a:rPr>
              <a:t>Akwa, </a:t>
            </a:r>
            <a:r>
              <a:rPr lang="fr-FR" sz="900" dirty="0">
                <a:solidFill>
                  <a:prstClr val="black">
                    <a:lumMod val="75000"/>
                    <a:lumOff val="25000"/>
                  </a:prstClr>
                </a:solidFill>
                <a:latin typeface="Helvetica 55 Roman" pitchFamily="2" charset="0"/>
              </a:rPr>
              <a:t>Mme MAMBO Olive Esther </a:t>
            </a:r>
            <a:r>
              <a:rPr lang="fr-FR" sz="900" dirty="0" smtClean="0">
                <a:solidFill>
                  <a:prstClr val="black">
                    <a:lumMod val="75000"/>
                    <a:lumOff val="25000"/>
                  </a:prstClr>
                </a:solidFill>
                <a:latin typeface="Helvetica 55 Roman" pitchFamily="2" charset="0"/>
              </a:rPr>
              <a:t>Minette  </a:t>
            </a:r>
            <a:r>
              <a:rPr lang="fr-FR" sz="900" dirty="0">
                <a:solidFill>
                  <a:prstClr val="black">
                    <a:lumMod val="75000"/>
                    <a:lumOff val="25000"/>
                  </a:prstClr>
                </a:solidFill>
                <a:latin typeface="Helvetica 55 Roman" pitchFamily="2" charset="0"/>
              </a:rPr>
              <a:t>dont le projet vise la création d’un salon de beauté aux produits naturels dénommé : « CHEZ YORES-BIO.COM » au quartier Deïdo à Douala</a:t>
            </a:r>
          </a:p>
        </p:txBody>
      </p:sp>
      <p:sp>
        <p:nvSpPr>
          <p:cNvPr id="10" name="ZoneTexte 8"/>
          <p:cNvSpPr txBox="1">
            <a:spLocks noChangeArrowheads="1"/>
          </p:cNvSpPr>
          <p:nvPr/>
        </p:nvSpPr>
        <p:spPr bwMode="auto">
          <a:xfrm>
            <a:off x="10319369" y="4591179"/>
            <a:ext cx="1748328" cy="1415772"/>
          </a:xfrm>
          <a:prstGeom prst="rect">
            <a:avLst/>
          </a:prstGeom>
          <a:noFill/>
          <a:ln w="9525">
            <a:solidFill>
              <a:schemeClr val="bg1">
                <a:lumMod val="9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DejaVu Sans"/>
                <a:cs typeface="DejaVu San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DejaVu Sans"/>
                <a:cs typeface="DejaVu Sans"/>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DejaVu Sans"/>
                <a:cs typeface="DejaVu Sans"/>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9pPr>
          </a:lstStyle>
          <a:p>
            <a:pPr algn="just" eaLnBrk="0" fontAlgn="base" hangingPunct="0">
              <a:lnSpc>
                <a:spcPct val="100000"/>
              </a:lnSpc>
              <a:spcBef>
                <a:spcPct val="0"/>
              </a:spcBef>
              <a:spcAft>
                <a:spcPct val="0"/>
              </a:spcAft>
              <a:buFontTx/>
              <a:buNone/>
            </a:pPr>
            <a:r>
              <a:rPr lang="fr-CM" altLang="fr-FR" sz="900" dirty="0">
                <a:solidFill>
                  <a:prstClr val="black">
                    <a:lumMod val="75000"/>
                    <a:lumOff val="25000"/>
                  </a:prstClr>
                </a:solidFill>
                <a:latin typeface="Helvetica 55 Roman" pitchFamily="2" charset="0"/>
                <a:ea typeface="+mn-ea"/>
                <a:cs typeface="+mn-cs"/>
              </a:rPr>
              <a:t>Remise chèque </a:t>
            </a:r>
            <a:r>
              <a:rPr lang="fr-CM" altLang="fr-FR" sz="900" dirty="0" smtClean="0">
                <a:solidFill>
                  <a:prstClr val="black">
                    <a:lumMod val="75000"/>
                    <a:lumOff val="25000"/>
                  </a:prstClr>
                </a:solidFill>
                <a:latin typeface="Helvetica 55 Roman" pitchFamily="2" charset="0"/>
                <a:ea typeface="+mn-ea"/>
                <a:cs typeface="+mn-cs"/>
              </a:rPr>
              <a:t>factice </a:t>
            </a:r>
            <a:r>
              <a:rPr lang="fr-CM" altLang="fr-FR" sz="900" dirty="0">
                <a:solidFill>
                  <a:prstClr val="black">
                    <a:lumMod val="75000"/>
                    <a:lumOff val="25000"/>
                  </a:prstClr>
                </a:solidFill>
                <a:latin typeface="Helvetica 55 Roman" pitchFamily="2" charset="0"/>
                <a:ea typeface="+mn-ea"/>
                <a:cs typeface="+mn-cs"/>
              </a:rPr>
              <a:t>à la bénéficiaire </a:t>
            </a:r>
            <a:r>
              <a:rPr lang="fr-CM" altLang="fr-FR" sz="900" dirty="0" smtClean="0">
                <a:solidFill>
                  <a:prstClr val="black">
                    <a:lumMod val="75000"/>
                    <a:lumOff val="25000"/>
                  </a:prstClr>
                </a:solidFill>
                <a:latin typeface="Helvetica 55 Roman" pitchFamily="2" charset="0"/>
                <a:ea typeface="+mn-ea"/>
                <a:cs typeface="+mn-cs"/>
              </a:rPr>
              <a:t>du projet  « Coup </a:t>
            </a:r>
            <a:r>
              <a:rPr lang="fr-CM" altLang="fr-FR" sz="900" dirty="0">
                <a:solidFill>
                  <a:prstClr val="black">
                    <a:lumMod val="75000"/>
                    <a:lumOff val="25000"/>
                  </a:prstClr>
                </a:solidFill>
                <a:latin typeface="Helvetica 55 Roman" pitchFamily="2" charset="0"/>
                <a:ea typeface="+mn-ea"/>
                <a:cs typeface="+mn-cs"/>
              </a:rPr>
              <a:t>de Cœur O </a:t>
            </a:r>
            <a:r>
              <a:rPr lang="fr-CM" altLang="fr-FR" sz="900" dirty="0" smtClean="0">
                <a:solidFill>
                  <a:prstClr val="black">
                    <a:lumMod val="75000"/>
                    <a:lumOff val="25000"/>
                  </a:prstClr>
                </a:solidFill>
                <a:latin typeface="Helvetica 55 Roman" pitchFamily="2" charset="0"/>
                <a:ea typeface="+mn-ea"/>
                <a:cs typeface="+mn-cs"/>
              </a:rPr>
              <a:t>Féminin » du CPFF/MD de Bamenda, </a:t>
            </a:r>
            <a:r>
              <a:rPr lang="fr-CM" altLang="fr-FR" sz="900" dirty="0">
                <a:solidFill>
                  <a:prstClr val="black">
                    <a:lumMod val="75000"/>
                    <a:lumOff val="25000"/>
                  </a:prstClr>
                </a:solidFill>
                <a:latin typeface="Helvetica 55 Roman" pitchFamily="2" charset="0"/>
                <a:ea typeface="+mn-ea"/>
                <a:cs typeface="+mn-cs"/>
              </a:rPr>
              <a:t>Mme </a:t>
            </a:r>
            <a:r>
              <a:rPr lang="fr-FR" altLang="fr-FR" sz="900" dirty="0">
                <a:solidFill>
                  <a:prstClr val="black">
                    <a:lumMod val="75000"/>
                    <a:lumOff val="25000"/>
                  </a:prstClr>
                </a:solidFill>
                <a:latin typeface="Helvetica 55 Roman" pitchFamily="2" charset="0"/>
                <a:ea typeface="+mn-ea"/>
                <a:cs typeface="+mn-cs"/>
              </a:rPr>
              <a:t>BALEWA SYLVIE NGWEZACK  dont le projet vise la formation d’autres femmes et la production de broderie traditionnelle</a:t>
            </a:r>
            <a:r>
              <a:rPr lang="fr-FR" altLang="fr-FR" sz="1400" dirty="0" smtClean="0">
                <a:solidFill>
                  <a:srgbClr val="000000"/>
                </a:solidFill>
                <a:latin typeface="Helvetica 55 Roman" panose="02000503040000020004" pitchFamily="34" charset="0"/>
              </a:rPr>
              <a:t>.. </a:t>
            </a:r>
          </a:p>
        </p:txBody>
      </p:sp>
    </p:spTree>
    <p:extLst>
      <p:ext uri="{BB962C8B-B14F-4D97-AF65-F5344CB8AC3E}">
        <p14:creationId xmlns:p14="http://schemas.microsoft.com/office/powerpoint/2010/main" val="181097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7"/>
          <p:cNvSpPr txBox="1"/>
          <p:nvPr/>
        </p:nvSpPr>
        <p:spPr>
          <a:xfrm>
            <a:off x="360076" y="-14735"/>
            <a:ext cx="10935834" cy="400110"/>
          </a:xfrm>
          <a:prstGeom prst="rect">
            <a:avLst/>
          </a:prstGeom>
          <a:noFill/>
          <a:ln cap="flat">
            <a:noFill/>
          </a:ln>
        </p:spPr>
        <p:txBody>
          <a:bodyPr vert="horz" wrap="square" lIns="91440" tIns="45720" rIns="91440" bIns="45720" anchor="t" anchorCtr="1"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1" kern="0" dirty="0">
                <a:latin typeface="Helvetica 75 Bold" pitchFamily="2" charset="0"/>
                <a:ea typeface="DejaVu Sans"/>
                <a:cs typeface="DejaVu Sans"/>
              </a:rPr>
              <a:t>Déploiement du programme  Maisons Digitales/ </a:t>
            </a:r>
            <a:r>
              <a:rPr lang="fr-FR" sz="2000" b="1" dirty="0">
                <a:solidFill>
                  <a:srgbClr val="FF7319"/>
                </a:solidFill>
                <a:latin typeface="Helvetica 75 Bold" pitchFamily="2" charset="0"/>
                <a:ea typeface="DejaVu Sans"/>
                <a:cs typeface="DejaVu Sans"/>
              </a:rPr>
              <a:t>agir pour l’autonomisation de la femme</a:t>
            </a:r>
          </a:p>
        </p:txBody>
      </p:sp>
      <p:graphicFrame>
        <p:nvGraphicFramePr>
          <p:cNvPr id="4" name="Tableau 3"/>
          <p:cNvGraphicFramePr>
            <a:graphicFrameLocks noGrp="1"/>
          </p:cNvGraphicFramePr>
          <p:nvPr>
            <p:extLst>
              <p:ext uri="{D42A27DB-BD31-4B8C-83A1-F6EECF244321}">
                <p14:modId xmlns:p14="http://schemas.microsoft.com/office/powerpoint/2010/main" val="1092102971"/>
              </p:ext>
            </p:extLst>
          </p:nvPr>
        </p:nvGraphicFramePr>
        <p:xfrm>
          <a:off x="8085912" y="400110"/>
          <a:ext cx="3618411" cy="5291314"/>
        </p:xfrm>
        <a:graphic>
          <a:graphicData uri="http://schemas.openxmlformats.org/drawingml/2006/table">
            <a:tbl>
              <a:tblPr/>
              <a:tblGrid>
                <a:gridCol w="1815737">
                  <a:extLst>
                    <a:ext uri="{9D8B030D-6E8A-4147-A177-3AD203B41FA5}">
                      <a16:colId xmlns:a16="http://schemas.microsoft.com/office/drawing/2014/main" val="2578413922"/>
                    </a:ext>
                  </a:extLst>
                </a:gridCol>
                <a:gridCol w="1802674">
                  <a:extLst>
                    <a:ext uri="{9D8B030D-6E8A-4147-A177-3AD203B41FA5}">
                      <a16:colId xmlns:a16="http://schemas.microsoft.com/office/drawing/2014/main" val="2478552276"/>
                    </a:ext>
                  </a:extLst>
                </a:gridCol>
              </a:tblGrid>
              <a:tr h="970103">
                <a:tc gridSpan="2">
                  <a:txBody>
                    <a:bodyPr/>
                    <a:lstStyle/>
                    <a:p>
                      <a:pPr algn="ctr" fontAlgn="ctr">
                        <a:lnSpc>
                          <a:spcPct val="250000"/>
                        </a:lnSpc>
                      </a:pPr>
                      <a:r>
                        <a:rPr lang="fr-FR" sz="1200" b="1" i="0" u="none" strike="noStrike" dirty="0">
                          <a:solidFill>
                            <a:srgbClr val="FFFFFF"/>
                          </a:solidFill>
                          <a:effectLst/>
                          <a:latin typeface="Arial" panose="020B0604020202020204" pitchFamily="34" charset="0"/>
                        </a:rPr>
                        <a:t>Liste des Maisons Digitales</a:t>
                      </a:r>
                    </a:p>
                    <a:p>
                      <a:pPr algn="l" fontAlgn="ctr">
                        <a:lnSpc>
                          <a:spcPct val="250000"/>
                        </a:lnSpc>
                      </a:pPr>
                      <a:r>
                        <a:rPr lang="fr-FR" sz="1200" b="0" i="0" u="none" strike="noStrike" dirty="0">
                          <a:effectLst/>
                          <a:latin typeface="Tw Cen MT" panose="020B0602020104020603"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no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hMerge="1">
                  <a:txBody>
                    <a:bodyPr/>
                    <a:lstStyle/>
                    <a:p>
                      <a:pPr algn="l" fontAlgn="ctr"/>
                      <a:endParaRPr lang="fr-FR" sz="900" b="0" i="0" u="none" strike="noStrike" dirty="0">
                        <a:effectLst/>
                        <a:latin typeface="Tw Cen MT" panose="020B0602020104020603" pitchFamily="34" charset="0"/>
                      </a:endParaRPr>
                    </a:p>
                  </a:txBody>
                  <a:tcPr marL="0" marR="0" marT="0" marB="0" anchor="ctr">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480896839"/>
                  </a:ext>
                </a:extLst>
              </a:tr>
              <a:tr h="221391">
                <a:tc>
                  <a:txBody>
                    <a:bodyPr/>
                    <a:lstStyle/>
                    <a:p>
                      <a:pPr algn="ctr" fontAlgn="ctr"/>
                      <a:r>
                        <a:rPr lang="fr-FR" sz="1200" b="1" i="0" u="none" strike="noStrike" dirty="0">
                          <a:solidFill>
                            <a:schemeClr val="tx1"/>
                          </a:solidFill>
                          <a:effectLst/>
                          <a:latin typeface="Arial" panose="020B0604020202020204" pitchFamily="34" charset="0"/>
                        </a:rPr>
                        <a:t>Maisons digitales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ctr" fontAlgn="ctr"/>
                      <a:r>
                        <a:rPr lang="fr-FR" sz="1200" b="1" i="0" u="none" strike="noStrike" dirty="0">
                          <a:solidFill>
                            <a:schemeClr val="tx1"/>
                          </a:solidFill>
                          <a:effectLst/>
                          <a:latin typeface="Arial" panose="020B0604020202020204" pitchFamily="34" charset="0"/>
                        </a:rPr>
                        <a:t>Région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extLst>
                  <a:ext uri="{0D108BD9-81ED-4DB2-BD59-A6C34878D82A}">
                    <a16:rowId xmlns:a16="http://schemas.microsoft.com/office/drawing/2014/main" val="218051519"/>
                  </a:ext>
                </a:extLst>
              </a:tr>
              <a:tr h="204991">
                <a:tc>
                  <a:txBody>
                    <a:bodyPr/>
                    <a:lstStyle/>
                    <a:p>
                      <a:pPr algn="l" fontAlgn="ctr"/>
                      <a:r>
                        <a:rPr lang="fr-FR" sz="1100" b="1" i="0" u="none" strike="noStrike" dirty="0">
                          <a:solidFill>
                            <a:srgbClr val="000000"/>
                          </a:solidFill>
                          <a:effectLst/>
                          <a:latin typeface="Tw Cen MT" panose="020B0602020104020603" pitchFamily="34" charset="0"/>
                        </a:rPr>
                        <a:t>CPFF Ngaoundéré</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ctr"/>
                      <a:r>
                        <a:rPr lang="fr-FR" sz="1100" b="0" i="0" u="none" strike="noStrike" dirty="0">
                          <a:solidFill>
                            <a:srgbClr val="000000"/>
                          </a:solidFill>
                          <a:effectLst/>
                          <a:latin typeface="Tw Cen MT" panose="020B0602020104020603" pitchFamily="34" charset="0"/>
                        </a:rPr>
                        <a:t>Adamaoua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537974636"/>
                  </a:ext>
                </a:extLst>
              </a:tr>
              <a:tr h="204991">
                <a:tc>
                  <a:txBody>
                    <a:bodyPr/>
                    <a:lstStyle/>
                    <a:p>
                      <a:pPr algn="l" fontAlgn="ctr"/>
                      <a:r>
                        <a:rPr lang="fr-FR" sz="1100" b="1" i="0" u="none" strike="noStrike" dirty="0">
                          <a:solidFill>
                            <a:srgbClr val="000000"/>
                          </a:solidFill>
                          <a:effectLst/>
                          <a:latin typeface="Tw Cen MT" panose="020B0602020104020603" pitchFamily="34" charset="0"/>
                        </a:rPr>
                        <a:t>CPFF Yaoundé 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ctr"/>
                      <a:r>
                        <a:rPr lang="fr-FR" sz="1100" b="0" i="0" u="none" strike="noStrike" dirty="0">
                          <a:solidFill>
                            <a:srgbClr val="000000"/>
                          </a:solidFill>
                          <a:effectLst/>
                          <a:latin typeface="Tw Cen MT" panose="020B0602020104020603" pitchFamily="34" charset="0"/>
                        </a:rPr>
                        <a:t>Centre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293349569"/>
                  </a:ext>
                </a:extLst>
              </a:tr>
              <a:tr h="204991">
                <a:tc>
                  <a:txBody>
                    <a:bodyPr/>
                    <a:lstStyle/>
                    <a:p>
                      <a:pPr algn="l" fontAlgn="ctr"/>
                      <a:r>
                        <a:rPr lang="fr-FR" sz="1100" b="1" i="0" u="none" strike="noStrike" dirty="0">
                          <a:solidFill>
                            <a:srgbClr val="000000"/>
                          </a:solidFill>
                          <a:effectLst/>
                          <a:latin typeface="Tw Cen MT" panose="020B0602020104020603" pitchFamily="34" charset="0"/>
                        </a:rPr>
                        <a:t>ASBY -Yaoundé</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ctr"/>
                      <a:r>
                        <a:rPr lang="fr-FR" sz="1100" b="0" i="0" u="none" strike="noStrike" dirty="0">
                          <a:solidFill>
                            <a:srgbClr val="000000"/>
                          </a:solidFill>
                          <a:effectLst/>
                          <a:latin typeface="Tw Cen MT" panose="020B0602020104020603" pitchFamily="34" charset="0"/>
                        </a:rPr>
                        <a:t>Centre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904594345"/>
                  </a:ext>
                </a:extLst>
              </a:tr>
              <a:tr h="204991">
                <a:tc>
                  <a:txBody>
                    <a:bodyPr/>
                    <a:lstStyle/>
                    <a:p>
                      <a:pPr algn="l" fontAlgn="ctr"/>
                      <a:r>
                        <a:rPr lang="fr-FR" sz="1100" b="1" i="0" u="none" strike="noStrike" dirty="0">
                          <a:solidFill>
                            <a:srgbClr val="000000"/>
                          </a:solidFill>
                          <a:effectLst/>
                          <a:latin typeface="Tw Cen MT" panose="020B0602020104020603" pitchFamily="34" charset="0"/>
                        </a:rPr>
                        <a:t>CPFF Akono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ctr"/>
                      <a:r>
                        <a:rPr lang="fr-FR" sz="1100" b="0" i="0" u="none" strike="noStrike" dirty="0">
                          <a:solidFill>
                            <a:srgbClr val="000000"/>
                          </a:solidFill>
                          <a:effectLst/>
                          <a:latin typeface="Tw Cen MT" panose="020B0602020104020603" pitchFamily="34" charset="0"/>
                        </a:rPr>
                        <a:t>Centre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4238284762"/>
                  </a:ext>
                </a:extLst>
              </a:tr>
              <a:tr h="204991">
                <a:tc>
                  <a:txBody>
                    <a:bodyPr/>
                    <a:lstStyle/>
                    <a:p>
                      <a:pPr algn="l" fontAlgn="ctr"/>
                      <a:r>
                        <a:rPr lang="fr-FR" sz="1100" b="1" i="0" u="none" strike="noStrike" dirty="0">
                          <a:solidFill>
                            <a:srgbClr val="000000"/>
                          </a:solidFill>
                          <a:effectLst/>
                          <a:latin typeface="Tw Cen MT" panose="020B0602020104020603" pitchFamily="34" charset="0"/>
                        </a:rPr>
                        <a:t>CPFF Bertoua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ctr"/>
                      <a:r>
                        <a:rPr lang="fr-FR" sz="1100" b="0" i="0" u="none" strike="noStrike" dirty="0">
                          <a:solidFill>
                            <a:srgbClr val="000000"/>
                          </a:solidFill>
                          <a:effectLst/>
                          <a:latin typeface="Tw Cen MT" panose="020B0602020104020603" pitchFamily="34" charset="0"/>
                        </a:rPr>
                        <a:t>Est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706643135"/>
                  </a:ext>
                </a:extLst>
              </a:tr>
              <a:tr h="204991">
                <a:tc>
                  <a:txBody>
                    <a:bodyPr/>
                    <a:lstStyle/>
                    <a:p>
                      <a:pPr algn="l" fontAlgn="ctr"/>
                      <a:r>
                        <a:rPr lang="fr-FR" sz="1100" b="1" i="0" u="none" strike="noStrike" dirty="0">
                          <a:solidFill>
                            <a:srgbClr val="000000"/>
                          </a:solidFill>
                          <a:effectLst/>
                          <a:latin typeface="Tw Cen MT" panose="020B0602020104020603" pitchFamily="34" charset="0"/>
                        </a:rPr>
                        <a:t>CPFF Batouri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ctr"/>
                      <a:r>
                        <a:rPr lang="fr-FR" sz="1100" b="0" i="0" u="none" strike="noStrike" dirty="0">
                          <a:solidFill>
                            <a:srgbClr val="000000"/>
                          </a:solidFill>
                          <a:effectLst/>
                          <a:latin typeface="Tw Cen MT" panose="020B0602020104020603" pitchFamily="34" charset="0"/>
                        </a:rPr>
                        <a:t>Est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810502440"/>
                  </a:ext>
                </a:extLst>
              </a:tr>
              <a:tr h="204991">
                <a:tc>
                  <a:txBody>
                    <a:bodyPr/>
                    <a:lstStyle/>
                    <a:p>
                      <a:pPr algn="l" fontAlgn="ctr"/>
                      <a:r>
                        <a:rPr lang="fr-FR" sz="1100" b="1" i="0" u="none" strike="noStrike" dirty="0">
                          <a:solidFill>
                            <a:srgbClr val="000000"/>
                          </a:solidFill>
                          <a:effectLst/>
                          <a:latin typeface="Tw Cen MT" panose="020B0602020104020603" pitchFamily="34" charset="0"/>
                        </a:rPr>
                        <a:t>CPFF Kousseri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ctr"/>
                      <a:r>
                        <a:rPr lang="fr-FR" sz="1100" b="0" i="0" u="none" strike="noStrike" dirty="0">
                          <a:solidFill>
                            <a:srgbClr val="000000"/>
                          </a:solidFill>
                          <a:effectLst/>
                          <a:latin typeface="Tw Cen MT" panose="020B0602020104020603" pitchFamily="34" charset="0"/>
                        </a:rPr>
                        <a:t>Extrême Nord</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984959016"/>
                  </a:ext>
                </a:extLst>
              </a:tr>
              <a:tr h="204991">
                <a:tc>
                  <a:txBody>
                    <a:bodyPr/>
                    <a:lstStyle/>
                    <a:p>
                      <a:pPr algn="l" fontAlgn="ctr"/>
                      <a:r>
                        <a:rPr lang="fr-FR" sz="1100" b="1" i="0" u="none" strike="noStrike" dirty="0">
                          <a:solidFill>
                            <a:srgbClr val="000000"/>
                          </a:solidFill>
                          <a:effectLst/>
                          <a:latin typeface="Tw Cen MT" panose="020B0602020104020603" pitchFamily="34" charset="0"/>
                        </a:rPr>
                        <a:t>CPFF Maroua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ctr"/>
                      <a:r>
                        <a:rPr lang="fr-FR" sz="1100" b="0" i="0" u="none" strike="noStrike" dirty="0">
                          <a:solidFill>
                            <a:srgbClr val="000000"/>
                          </a:solidFill>
                          <a:effectLst/>
                          <a:latin typeface="Tw Cen MT" panose="020B0602020104020603" pitchFamily="34" charset="0"/>
                        </a:rPr>
                        <a:t>Extrême Nord</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152926009"/>
                  </a:ext>
                </a:extLst>
              </a:tr>
              <a:tr h="204991">
                <a:tc>
                  <a:txBody>
                    <a:bodyPr/>
                    <a:lstStyle/>
                    <a:p>
                      <a:pPr algn="l" fontAlgn="ctr"/>
                      <a:r>
                        <a:rPr lang="fr-FR" sz="1100" b="1" i="0" u="none" strike="noStrike" dirty="0">
                          <a:solidFill>
                            <a:srgbClr val="000000"/>
                          </a:solidFill>
                          <a:effectLst/>
                          <a:latin typeface="Tw Cen MT" panose="020B0602020104020603" pitchFamily="34" charset="0"/>
                        </a:rPr>
                        <a:t>CPFF Nkongsamba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ctr"/>
                      <a:r>
                        <a:rPr lang="fr-FR" sz="1100" b="0" i="0" u="none" strike="noStrike" dirty="0">
                          <a:solidFill>
                            <a:srgbClr val="000000"/>
                          </a:solidFill>
                          <a:effectLst/>
                          <a:latin typeface="Tw Cen MT" panose="020B0602020104020603" pitchFamily="34" charset="0"/>
                        </a:rPr>
                        <a:t>Littoral</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537629508"/>
                  </a:ext>
                </a:extLst>
              </a:tr>
              <a:tr h="204991">
                <a:tc>
                  <a:txBody>
                    <a:bodyPr/>
                    <a:lstStyle/>
                    <a:p>
                      <a:pPr algn="l" fontAlgn="ctr"/>
                      <a:r>
                        <a:rPr lang="fr-FR" sz="1100" b="1" i="0" u="none" strike="noStrike" dirty="0">
                          <a:solidFill>
                            <a:srgbClr val="000000"/>
                          </a:solidFill>
                          <a:effectLst/>
                          <a:latin typeface="Tw Cen MT" panose="020B0602020104020603" pitchFamily="34" charset="0"/>
                        </a:rPr>
                        <a:t>CPFFAkwa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ctr"/>
                      <a:r>
                        <a:rPr lang="fr-FR" sz="1100" b="0" i="0" u="none" strike="noStrike" dirty="0">
                          <a:solidFill>
                            <a:srgbClr val="000000"/>
                          </a:solidFill>
                          <a:effectLst/>
                          <a:latin typeface="Tw Cen MT" panose="020B0602020104020603" pitchFamily="34" charset="0"/>
                        </a:rPr>
                        <a:t>Littoral</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263697453"/>
                  </a:ext>
                </a:extLst>
              </a:tr>
              <a:tr h="204991">
                <a:tc>
                  <a:txBody>
                    <a:bodyPr/>
                    <a:lstStyle/>
                    <a:p>
                      <a:pPr algn="l" fontAlgn="ctr"/>
                      <a:r>
                        <a:rPr lang="fr-FR" sz="1100" b="1" i="0" u="none" strike="noStrike" dirty="0">
                          <a:solidFill>
                            <a:srgbClr val="000000"/>
                          </a:solidFill>
                          <a:effectLst/>
                          <a:latin typeface="Tw Cen MT" panose="020B0602020104020603" pitchFamily="34" charset="0"/>
                        </a:rPr>
                        <a:t>CPFF Dizangué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ctr"/>
                      <a:r>
                        <a:rPr lang="fr-FR" sz="1100" b="0" i="0" u="none" strike="noStrike" dirty="0">
                          <a:solidFill>
                            <a:srgbClr val="000000"/>
                          </a:solidFill>
                          <a:effectLst/>
                          <a:latin typeface="Tw Cen MT" panose="020B0602020104020603" pitchFamily="34" charset="0"/>
                        </a:rPr>
                        <a:t>Littoral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13745088"/>
                  </a:ext>
                </a:extLst>
              </a:tr>
              <a:tr h="204991">
                <a:tc>
                  <a:txBody>
                    <a:bodyPr/>
                    <a:lstStyle/>
                    <a:p>
                      <a:pPr algn="l" fontAlgn="ctr"/>
                      <a:r>
                        <a:rPr lang="fr-FR" sz="1100" b="1" i="0" u="none" strike="noStrike" dirty="0">
                          <a:solidFill>
                            <a:srgbClr val="000000"/>
                          </a:solidFill>
                          <a:effectLst/>
                          <a:latin typeface="Tw Cen MT" panose="020B0602020104020603" pitchFamily="34" charset="0"/>
                        </a:rPr>
                        <a:t>CPFF Garoua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ctr"/>
                      <a:r>
                        <a:rPr lang="fr-FR" sz="1100" b="0" i="0" u="none" strike="noStrike" dirty="0">
                          <a:solidFill>
                            <a:srgbClr val="000000"/>
                          </a:solidFill>
                          <a:effectLst/>
                          <a:latin typeface="Tw Cen MT" panose="020B0602020104020603" pitchFamily="34" charset="0"/>
                        </a:rPr>
                        <a:t>Nord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716501272"/>
                  </a:ext>
                </a:extLst>
              </a:tr>
              <a:tr h="204991">
                <a:tc>
                  <a:txBody>
                    <a:bodyPr/>
                    <a:lstStyle/>
                    <a:p>
                      <a:pPr algn="l" fontAlgn="ctr"/>
                      <a:r>
                        <a:rPr lang="fr-FR" sz="1100" b="1" i="0" u="none" strike="noStrike" dirty="0">
                          <a:solidFill>
                            <a:srgbClr val="000000"/>
                          </a:solidFill>
                          <a:effectLst/>
                          <a:latin typeface="Tw Cen MT" panose="020B0602020104020603" pitchFamily="34" charset="0"/>
                        </a:rPr>
                        <a:t>CPFF Bamenda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ctr"/>
                      <a:r>
                        <a:rPr lang="fr-FR" sz="1100" b="0" i="0" u="none" strike="noStrike" dirty="0">
                          <a:solidFill>
                            <a:srgbClr val="000000"/>
                          </a:solidFill>
                          <a:effectLst/>
                          <a:latin typeface="Tw Cen MT" panose="020B0602020104020603" pitchFamily="34" charset="0"/>
                        </a:rPr>
                        <a:t>Nord Ouest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275523474"/>
                  </a:ext>
                </a:extLst>
              </a:tr>
              <a:tr h="204991">
                <a:tc>
                  <a:txBody>
                    <a:bodyPr/>
                    <a:lstStyle/>
                    <a:p>
                      <a:pPr algn="l" fontAlgn="ctr"/>
                      <a:r>
                        <a:rPr lang="fr-FR" sz="1100" b="1" i="0" u="none" strike="noStrike" dirty="0">
                          <a:solidFill>
                            <a:srgbClr val="000000"/>
                          </a:solidFill>
                          <a:effectLst/>
                          <a:latin typeface="Tw Cen MT" panose="020B0602020104020603" pitchFamily="34" charset="0"/>
                        </a:rPr>
                        <a:t>CPFF Kumbo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ctr"/>
                      <a:r>
                        <a:rPr lang="fr-FR" sz="1100" b="0" i="0" u="none" strike="noStrike" dirty="0">
                          <a:solidFill>
                            <a:srgbClr val="000000"/>
                          </a:solidFill>
                          <a:effectLst/>
                          <a:latin typeface="Tw Cen MT" panose="020B0602020104020603" pitchFamily="34" charset="0"/>
                        </a:rPr>
                        <a:t>Nord Ouest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603250305"/>
                  </a:ext>
                </a:extLst>
              </a:tr>
              <a:tr h="204991">
                <a:tc>
                  <a:txBody>
                    <a:bodyPr/>
                    <a:lstStyle/>
                    <a:p>
                      <a:pPr algn="l" fontAlgn="ctr"/>
                      <a:r>
                        <a:rPr lang="fr-FR" sz="1100" b="1" i="0" u="none" strike="noStrike" dirty="0">
                          <a:solidFill>
                            <a:srgbClr val="000000"/>
                          </a:solidFill>
                          <a:effectLst/>
                          <a:latin typeface="Tw Cen MT" panose="020B0602020104020603" pitchFamily="34" charset="0"/>
                        </a:rPr>
                        <a:t>CPFF Bafoussam</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ctr"/>
                      <a:r>
                        <a:rPr lang="fr-FR" sz="1100" b="0" i="0" u="none" strike="noStrike" dirty="0">
                          <a:solidFill>
                            <a:srgbClr val="000000"/>
                          </a:solidFill>
                          <a:effectLst/>
                          <a:latin typeface="Tw Cen MT" panose="020B0602020104020603" pitchFamily="34" charset="0"/>
                        </a:rPr>
                        <a:t>Ouest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4119213759"/>
                  </a:ext>
                </a:extLst>
              </a:tr>
              <a:tr h="204991">
                <a:tc>
                  <a:txBody>
                    <a:bodyPr/>
                    <a:lstStyle/>
                    <a:p>
                      <a:pPr algn="l" fontAlgn="ctr"/>
                      <a:r>
                        <a:rPr lang="fr-FR" sz="1100" b="1" i="0" u="none" strike="noStrike" dirty="0">
                          <a:solidFill>
                            <a:srgbClr val="000000"/>
                          </a:solidFill>
                          <a:effectLst/>
                          <a:latin typeface="Tw Cen MT" panose="020B0602020104020603" pitchFamily="34" charset="0"/>
                        </a:rPr>
                        <a:t>CPFF de Bangangté</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ctr"/>
                      <a:r>
                        <a:rPr lang="fr-FR" sz="1100" b="0" i="0" u="none" strike="noStrike" dirty="0">
                          <a:solidFill>
                            <a:srgbClr val="000000"/>
                          </a:solidFill>
                          <a:effectLst/>
                          <a:latin typeface="Tw Cen MT" panose="020B0602020104020603" pitchFamily="34" charset="0"/>
                        </a:rPr>
                        <a:t>Ouest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479788593"/>
                  </a:ext>
                </a:extLst>
              </a:tr>
              <a:tr h="204991">
                <a:tc>
                  <a:txBody>
                    <a:bodyPr/>
                    <a:lstStyle/>
                    <a:p>
                      <a:pPr algn="l" fontAlgn="ctr"/>
                      <a:r>
                        <a:rPr lang="fr-FR" sz="1100" b="1" i="0" u="none" strike="noStrike" dirty="0">
                          <a:solidFill>
                            <a:srgbClr val="000000"/>
                          </a:solidFill>
                          <a:effectLst/>
                          <a:latin typeface="Tw Cen MT" panose="020B0602020104020603" pitchFamily="34" charset="0"/>
                        </a:rPr>
                        <a:t>CPFF Meyomessala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ctr"/>
                      <a:r>
                        <a:rPr lang="fr-FR" sz="1100" b="0" i="0" u="none" strike="noStrike" dirty="0">
                          <a:solidFill>
                            <a:srgbClr val="000000"/>
                          </a:solidFill>
                          <a:effectLst/>
                          <a:latin typeface="Tw Cen MT" panose="020B0602020104020603" pitchFamily="34" charset="0"/>
                        </a:rPr>
                        <a:t>Sud</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336279904"/>
                  </a:ext>
                </a:extLst>
              </a:tr>
              <a:tr h="204991">
                <a:tc>
                  <a:txBody>
                    <a:bodyPr/>
                    <a:lstStyle/>
                    <a:p>
                      <a:pPr algn="l" fontAlgn="ctr"/>
                      <a:r>
                        <a:rPr lang="fr-FR" sz="1100" b="1" i="0" u="none" strike="noStrike" dirty="0">
                          <a:solidFill>
                            <a:srgbClr val="000000"/>
                          </a:solidFill>
                          <a:effectLst/>
                          <a:latin typeface="Tw Cen MT" panose="020B0602020104020603" pitchFamily="34" charset="0"/>
                        </a:rPr>
                        <a:t>CPFF Sangmélima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ctr"/>
                      <a:r>
                        <a:rPr lang="fr-FR" sz="1100" b="0" i="0" u="none" strike="noStrike" dirty="0">
                          <a:solidFill>
                            <a:srgbClr val="000000"/>
                          </a:solidFill>
                          <a:effectLst/>
                          <a:latin typeface="Tw Cen MT" panose="020B0602020104020603" pitchFamily="34" charset="0"/>
                        </a:rPr>
                        <a:t>Sud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749006015"/>
                  </a:ext>
                </a:extLst>
              </a:tr>
              <a:tr h="204991">
                <a:tc>
                  <a:txBody>
                    <a:bodyPr/>
                    <a:lstStyle/>
                    <a:p>
                      <a:pPr algn="l" fontAlgn="ctr"/>
                      <a:r>
                        <a:rPr lang="fr-FR" sz="1100" b="1" i="0" u="none" strike="noStrike" dirty="0">
                          <a:solidFill>
                            <a:srgbClr val="000000"/>
                          </a:solidFill>
                          <a:effectLst/>
                          <a:latin typeface="Tw Cen MT" panose="020B0602020104020603" pitchFamily="34" charset="0"/>
                        </a:rPr>
                        <a:t>CPFF Kumba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ctr"/>
                      <a:r>
                        <a:rPr lang="fr-FR" sz="1100" b="0" i="0" u="none" strike="noStrike" dirty="0">
                          <a:solidFill>
                            <a:srgbClr val="000000"/>
                          </a:solidFill>
                          <a:effectLst/>
                          <a:latin typeface="Tw Cen MT" panose="020B0602020104020603" pitchFamily="34" charset="0"/>
                        </a:rPr>
                        <a:t>Sud Ouest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909033428"/>
                  </a:ext>
                </a:extLst>
              </a:tr>
              <a:tr h="204991">
                <a:tc>
                  <a:txBody>
                    <a:bodyPr/>
                    <a:lstStyle/>
                    <a:p>
                      <a:pPr algn="l" fontAlgn="ctr"/>
                      <a:r>
                        <a:rPr lang="fr-FR" sz="1100" b="1" i="0" u="none" strike="noStrike" dirty="0">
                          <a:solidFill>
                            <a:srgbClr val="000000"/>
                          </a:solidFill>
                          <a:effectLst/>
                          <a:latin typeface="Tw Cen MT" panose="020B0602020104020603" pitchFamily="34" charset="0"/>
                        </a:rPr>
                        <a:t>CPFF  Limbé</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ctr"/>
                      <a:r>
                        <a:rPr lang="fr-FR" sz="1100" b="0" i="0" u="none" strike="noStrike" dirty="0">
                          <a:solidFill>
                            <a:srgbClr val="000000"/>
                          </a:solidFill>
                          <a:effectLst/>
                          <a:latin typeface="Tw Cen MT" panose="020B0602020104020603" pitchFamily="34" charset="0"/>
                        </a:rPr>
                        <a:t>Sud Ouest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929769521"/>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16082016"/>
              </p:ext>
            </p:extLst>
          </p:nvPr>
        </p:nvGraphicFramePr>
        <p:xfrm>
          <a:off x="519285" y="400110"/>
          <a:ext cx="7158212" cy="4675703"/>
        </p:xfrm>
        <a:graphic>
          <a:graphicData uri="http://schemas.openxmlformats.org/drawingml/2006/table">
            <a:tbl>
              <a:tblPr/>
              <a:tblGrid>
                <a:gridCol w="824442">
                  <a:extLst>
                    <a:ext uri="{9D8B030D-6E8A-4147-A177-3AD203B41FA5}">
                      <a16:colId xmlns:a16="http://schemas.microsoft.com/office/drawing/2014/main" val="2092464851"/>
                    </a:ext>
                  </a:extLst>
                </a:gridCol>
                <a:gridCol w="3831457">
                  <a:extLst>
                    <a:ext uri="{9D8B030D-6E8A-4147-A177-3AD203B41FA5}">
                      <a16:colId xmlns:a16="http://schemas.microsoft.com/office/drawing/2014/main" val="2260316123"/>
                    </a:ext>
                  </a:extLst>
                </a:gridCol>
                <a:gridCol w="1299073">
                  <a:extLst>
                    <a:ext uri="{9D8B030D-6E8A-4147-A177-3AD203B41FA5}">
                      <a16:colId xmlns:a16="http://schemas.microsoft.com/office/drawing/2014/main" val="2746475130"/>
                    </a:ext>
                  </a:extLst>
                </a:gridCol>
                <a:gridCol w="1203240">
                  <a:extLst>
                    <a:ext uri="{9D8B030D-6E8A-4147-A177-3AD203B41FA5}">
                      <a16:colId xmlns:a16="http://schemas.microsoft.com/office/drawing/2014/main" val="934271452"/>
                    </a:ext>
                  </a:extLst>
                </a:gridCol>
              </a:tblGrid>
              <a:tr h="997431">
                <a:tc gridSpan="4">
                  <a:txBody>
                    <a:bodyPr/>
                    <a:lstStyle/>
                    <a:p>
                      <a:pPr algn="ctr" fontAlgn="ctr">
                        <a:lnSpc>
                          <a:spcPct val="250000"/>
                        </a:lnSpc>
                      </a:pPr>
                      <a:r>
                        <a:rPr lang="fr-FR" sz="1600" b="1" i="0" u="none" strike="noStrike" dirty="0">
                          <a:solidFill>
                            <a:srgbClr val="FFFFFF"/>
                          </a:solidFill>
                          <a:effectLst/>
                          <a:latin typeface="Arial" panose="020B0604020202020204" pitchFamily="34" charset="0"/>
                        </a:rPr>
                        <a:t>Liste des Editions de Coup de Cœur O Féminin (CCOF)</a:t>
                      </a:r>
                    </a:p>
                    <a:p>
                      <a:pPr algn="l" fontAlgn="ctr"/>
                      <a:r>
                        <a:rPr lang="fr-FR" sz="1000" b="0" i="0" u="none" strike="noStrike" dirty="0">
                          <a:effectLst/>
                          <a:latin typeface="Tw Cen MT" panose="020B0602020104020603" pitchFamily="34" charset="0"/>
                        </a:rPr>
                        <a:t> </a:t>
                      </a:r>
                    </a:p>
                    <a:p>
                      <a:pPr algn="l" fontAlgn="ctr"/>
                      <a:r>
                        <a:rPr lang="fr-FR" sz="1000" b="0" i="0" u="none" strike="noStrike" dirty="0">
                          <a:effectLst/>
                          <a:latin typeface="Tw Cen MT" panose="020B0602020104020603" pitchFamily="34" charset="0"/>
                        </a:rPr>
                        <a:t> </a:t>
                      </a:r>
                    </a:p>
                    <a:p>
                      <a:pPr algn="l" fontAlgn="ctr"/>
                      <a:r>
                        <a:rPr lang="fr-FR" sz="1000" b="0" i="0" u="none" strike="noStrike" dirty="0">
                          <a:effectLst/>
                          <a:latin typeface="Tw Cen MT" panose="020B0602020104020603"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no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hMerge="1">
                  <a:txBody>
                    <a:bodyPr/>
                    <a:lstStyle/>
                    <a:p>
                      <a:pPr algn="l" fontAlgn="ctr"/>
                      <a:endParaRPr lang="fr-FR" sz="1000" b="0" i="0" u="none" strike="noStrike" dirty="0">
                        <a:effectLst/>
                        <a:latin typeface="Tw Cen MT" panose="020B0602020104020603" pitchFamily="34" charset="0"/>
                      </a:endParaRPr>
                    </a:p>
                  </a:txBody>
                  <a:tcPr marL="0" marR="0" marT="0" marB="0" anchor="ctr">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rgbClr val="FFFFFF"/>
                    </a:solidFill>
                  </a:tcPr>
                </a:tc>
                <a:tc hMerge="1">
                  <a:txBody>
                    <a:bodyPr/>
                    <a:lstStyle/>
                    <a:p>
                      <a:pPr algn="l" fontAlgn="ctr"/>
                      <a:endParaRPr lang="fr-FR" sz="1000" b="0" i="0" u="none" strike="noStrike" dirty="0">
                        <a:effectLst/>
                        <a:latin typeface="Tw Cen MT" panose="020B0602020104020603" pitchFamily="34" charset="0"/>
                      </a:endParaRP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tc hMerge="1">
                  <a:txBody>
                    <a:bodyPr/>
                    <a:lstStyle/>
                    <a:p>
                      <a:pPr algn="l" fontAlgn="ctr"/>
                      <a:endParaRPr lang="fr-FR" sz="1000" b="0" i="0" u="none" strike="noStrike" dirty="0">
                        <a:effectLst/>
                        <a:latin typeface="Tw Cen MT" panose="020B0602020104020603" pitchFamily="34" charset="0"/>
                      </a:endParaRP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4101318759"/>
                  </a:ext>
                </a:extLst>
              </a:tr>
              <a:tr h="347668">
                <a:tc>
                  <a:txBody>
                    <a:bodyPr/>
                    <a:lstStyle/>
                    <a:p>
                      <a:pPr algn="ctr" fontAlgn="ctr"/>
                      <a:r>
                        <a:rPr lang="fr-FR" sz="1100" b="1" i="0" u="none" strike="noStrike" dirty="0">
                          <a:solidFill>
                            <a:schemeClr val="tx1"/>
                          </a:solidFill>
                          <a:effectLst/>
                          <a:latin typeface="Arial" panose="020B0604020202020204" pitchFamily="34" charset="0"/>
                        </a:rPr>
                        <a:t>Editions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ctr" fontAlgn="ctr"/>
                      <a:r>
                        <a:rPr lang="fr-FR" sz="1100" b="1" i="0" u="none" strike="noStrike" dirty="0">
                          <a:solidFill>
                            <a:schemeClr val="tx1"/>
                          </a:solidFill>
                          <a:effectLst/>
                          <a:latin typeface="Arial" panose="020B0604020202020204" pitchFamily="34" charset="0"/>
                        </a:rPr>
                        <a:t>Projets " Coup de Cœur O féminin" Financés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ctr" fontAlgn="ctr"/>
                      <a:r>
                        <a:rPr lang="fr-FR" sz="1100" b="1" i="0" u="none" strike="noStrike" dirty="0">
                          <a:solidFill>
                            <a:schemeClr val="tx1"/>
                          </a:solidFill>
                          <a:effectLst/>
                          <a:latin typeface="Arial" panose="020B0604020202020204" pitchFamily="34" charset="0"/>
                        </a:rPr>
                        <a:t>CPFF Bénéficiaires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ctr" fontAlgn="ctr"/>
                      <a:r>
                        <a:rPr lang="fr-FR" sz="1100" b="1" i="0" u="none" strike="noStrike" dirty="0">
                          <a:solidFill>
                            <a:schemeClr val="tx1"/>
                          </a:solidFill>
                          <a:effectLst/>
                          <a:latin typeface="Arial" panose="020B0604020202020204" pitchFamily="34" charset="0"/>
                        </a:rPr>
                        <a:t>Financement/CPFF/Projet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extLst>
                  <a:ext uri="{0D108BD9-81ED-4DB2-BD59-A6C34878D82A}">
                    <a16:rowId xmlns:a16="http://schemas.microsoft.com/office/drawing/2014/main" val="569323420"/>
                  </a:ext>
                </a:extLst>
              </a:tr>
              <a:tr h="284052">
                <a:tc>
                  <a:txBody>
                    <a:bodyPr/>
                    <a:lstStyle/>
                    <a:p>
                      <a:pPr algn="ctr" fontAlgn="ctr"/>
                      <a:r>
                        <a:rPr lang="fr-FR" sz="1200" b="1" i="0" u="none" strike="noStrike" dirty="0">
                          <a:effectLst/>
                          <a:latin typeface="Tw Cen MT" panose="020B0602020104020603" pitchFamily="34" charset="0"/>
                        </a:rPr>
                        <a:t>Edition 2016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ctr"/>
                      <a:r>
                        <a:rPr lang="fr-FR" sz="1200" b="0" i="0" u="none" strike="noStrike" dirty="0">
                          <a:effectLst/>
                          <a:latin typeface="Tw Cen MT" panose="020B0602020104020603" pitchFamily="34" charset="0"/>
                        </a:rPr>
                        <a:t>Création d'un restaurant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fr-FR" sz="1200" b="0" i="0" u="none" strike="noStrike" dirty="0">
                          <a:effectLst/>
                          <a:latin typeface="Tw Cen MT" panose="020B0602020104020603" pitchFamily="34" charset="0"/>
                        </a:rPr>
                        <a:t>CPFF de Bertoua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1200" b="0" i="0" u="none" strike="noStrike" dirty="0">
                          <a:effectLst/>
                          <a:latin typeface="Tw Cen MT" panose="020B0602020104020603" pitchFamily="34" charset="0"/>
                        </a:rPr>
                        <a:t>2 800 000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887169362"/>
                  </a:ext>
                </a:extLst>
              </a:tr>
              <a:tr h="284052">
                <a:tc>
                  <a:txBody>
                    <a:bodyPr/>
                    <a:lstStyle/>
                    <a:p>
                      <a:pPr algn="ctr" fontAlgn="ctr"/>
                      <a:r>
                        <a:rPr lang="fr-FR" sz="1200" b="1" i="0" u="none" strike="noStrike" dirty="0">
                          <a:effectLst/>
                          <a:latin typeface="Tw Cen MT" panose="020B0602020104020603" pitchFamily="34" charset="0"/>
                        </a:rPr>
                        <a:t>Edition 2017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ctr"/>
                      <a:r>
                        <a:rPr lang="fr-FR" sz="1200" b="0" i="0" u="none" strike="noStrike" dirty="0">
                          <a:effectLst/>
                          <a:latin typeface="Tw Cen MT" panose="020B0602020104020603" pitchFamily="34" charset="0"/>
                        </a:rPr>
                        <a:t>Création d'un restaurant : nourriture du village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fr-FR" sz="1200" b="0" i="0" u="none" strike="noStrike" dirty="0">
                          <a:effectLst/>
                          <a:latin typeface="Tw Cen MT" panose="020B0602020104020603" pitchFamily="34" charset="0"/>
                        </a:rPr>
                        <a:t>CPFF de Yaoundé V</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1200" b="0" i="0" u="none" strike="noStrike" dirty="0">
                          <a:effectLst/>
                          <a:latin typeface="Tw Cen MT" panose="020B0602020104020603" pitchFamily="34" charset="0"/>
                        </a:rPr>
                        <a:t>3 000 000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753491950"/>
                  </a:ext>
                </a:extLst>
              </a:tr>
              <a:tr h="341976">
                <a:tc rowSpan="3">
                  <a:txBody>
                    <a:bodyPr/>
                    <a:lstStyle/>
                    <a:p>
                      <a:pPr algn="ctr" fontAlgn="ctr"/>
                      <a:r>
                        <a:rPr lang="fr-FR" sz="1200" b="1" i="0" u="none" strike="noStrike" dirty="0">
                          <a:effectLst/>
                          <a:latin typeface="Tw Cen MT" panose="020B0602020104020603" pitchFamily="34" charset="0"/>
                        </a:rPr>
                        <a:t>Edition 2018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ctr"/>
                      <a:r>
                        <a:rPr lang="fr-FR" sz="1200" b="0" i="0" u="none" strike="noStrike" dirty="0">
                          <a:effectLst/>
                          <a:latin typeface="Tw Cen MT" panose="020B0602020104020603" pitchFamily="34" charset="0"/>
                        </a:rPr>
                        <a:t>Mise en place d'une cabine de secrétariat et vente des fournitures de bureau</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fr-FR" sz="1200" b="0" i="0" u="none" strike="noStrike" dirty="0">
                          <a:effectLst/>
                          <a:latin typeface="Tw Cen MT" panose="020B0602020104020603" pitchFamily="34" charset="0"/>
                        </a:rPr>
                        <a:t>CPFF de Nkongsamba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1200" b="0" i="0" u="none" strike="noStrike" dirty="0">
                          <a:effectLst/>
                          <a:latin typeface="Tw Cen MT" panose="020B0602020104020603" pitchFamily="34" charset="0"/>
                        </a:rPr>
                        <a:t>1 278 000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39408030"/>
                  </a:ext>
                </a:extLst>
              </a:tr>
              <a:tr h="341976">
                <a:tc vMerge="1">
                  <a:txBody>
                    <a:bodyPr/>
                    <a:lstStyle/>
                    <a:p>
                      <a:endParaRPr lang="fr-FR"/>
                    </a:p>
                  </a:txBody>
                  <a:tcPr/>
                </a:tc>
                <a:tc>
                  <a:txBody>
                    <a:bodyPr/>
                    <a:lstStyle/>
                    <a:p>
                      <a:pPr algn="l" fontAlgn="ctr"/>
                      <a:r>
                        <a:rPr lang="fr-FR" sz="1200" b="0" i="0" u="none" strike="noStrike" dirty="0">
                          <a:effectLst/>
                          <a:latin typeface="Tw Cen MT" panose="020B0602020104020603" pitchFamily="34" charset="0"/>
                        </a:rPr>
                        <a:t> Atelier de couture /Mercerie et Broderie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fr-FR" sz="1200" b="0" i="0" u="none" strike="noStrike" dirty="0">
                          <a:effectLst/>
                          <a:latin typeface="Tw Cen MT" panose="020B0602020104020603" pitchFamily="34" charset="0"/>
                        </a:rPr>
                        <a:t>CPFF de Ngaoundéré</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1200" b="0" i="0" u="none" strike="noStrike" dirty="0">
                          <a:effectLst/>
                          <a:latin typeface="Tw Cen MT" panose="020B0602020104020603" pitchFamily="34" charset="0"/>
                        </a:rPr>
                        <a:t>2 570 000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503756298"/>
                  </a:ext>
                </a:extLst>
              </a:tr>
              <a:tr h="284052">
                <a:tc vMerge="1">
                  <a:txBody>
                    <a:bodyPr/>
                    <a:lstStyle/>
                    <a:p>
                      <a:endParaRPr lang="fr-FR"/>
                    </a:p>
                  </a:txBody>
                  <a:tcPr/>
                </a:tc>
                <a:tc>
                  <a:txBody>
                    <a:bodyPr/>
                    <a:lstStyle/>
                    <a:p>
                      <a:pPr algn="l" fontAlgn="ctr"/>
                      <a:r>
                        <a:rPr lang="fr-FR" sz="1200" b="0" i="0" u="none" strike="noStrike" dirty="0">
                          <a:effectLst/>
                          <a:latin typeface="Tw Cen MT" panose="020B0602020104020603" pitchFamily="34" charset="0"/>
                        </a:rPr>
                        <a:t> Equipement d'une unité de transformation du cacao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fr-FR" sz="1200" b="0" i="0" u="none" strike="noStrike" dirty="0">
                          <a:effectLst/>
                          <a:latin typeface="Tw Cen MT" panose="020B0602020104020603" pitchFamily="34" charset="0"/>
                        </a:rPr>
                        <a:t>CPFF de Meyomessi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1200" b="0" i="0" u="none" strike="noStrike" dirty="0">
                          <a:effectLst/>
                          <a:latin typeface="Tw Cen MT" panose="020B0602020104020603" pitchFamily="34" charset="0"/>
                        </a:rPr>
                        <a:t>1 869 600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610137"/>
                  </a:ext>
                </a:extLst>
              </a:tr>
              <a:tr h="341976">
                <a:tc rowSpan="3">
                  <a:txBody>
                    <a:bodyPr/>
                    <a:lstStyle/>
                    <a:p>
                      <a:pPr algn="ctr" fontAlgn="ctr"/>
                      <a:r>
                        <a:rPr lang="fr-FR" sz="1200" b="1" i="0" u="none" strike="noStrike" dirty="0">
                          <a:effectLst/>
                          <a:latin typeface="Tw Cen MT" panose="020B0602020104020603" pitchFamily="34" charset="0"/>
                        </a:rPr>
                        <a:t>Edition 2019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ctr"/>
                      <a:r>
                        <a:rPr lang="fr-FR" sz="1200" b="0" i="0" u="none" strike="noStrike" dirty="0">
                          <a:effectLst/>
                          <a:latin typeface="Tw Cen MT" panose="020B0602020104020603" pitchFamily="34" charset="0"/>
                        </a:rPr>
                        <a:t>Production, transformation et commercialisation des tissus teintés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fr-FR" sz="1200" b="0" i="0" u="none" strike="noStrike" dirty="0">
                          <a:effectLst/>
                          <a:latin typeface="Tw Cen MT" panose="020B0602020104020603" pitchFamily="34" charset="0"/>
                        </a:rPr>
                        <a:t>CPFF de Kousseri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1200" b="0" i="0" u="none" strike="noStrike" dirty="0">
                          <a:effectLst/>
                          <a:latin typeface="Tw Cen MT" panose="020B0602020104020603" pitchFamily="34" charset="0"/>
                        </a:rPr>
                        <a:t>1 999 220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243622538"/>
                  </a:ext>
                </a:extLst>
              </a:tr>
              <a:tr h="341976">
                <a:tc vMerge="1">
                  <a:txBody>
                    <a:bodyPr/>
                    <a:lstStyle/>
                    <a:p>
                      <a:endParaRPr lang="fr-FR"/>
                    </a:p>
                  </a:txBody>
                  <a:tcPr/>
                </a:tc>
                <a:tc>
                  <a:txBody>
                    <a:bodyPr/>
                    <a:lstStyle/>
                    <a:p>
                      <a:pPr algn="l" fontAlgn="ctr"/>
                      <a:r>
                        <a:rPr lang="fr-FR" sz="1200" b="0" i="0" u="none" strike="noStrike" dirty="0">
                          <a:effectLst/>
                          <a:latin typeface="Tw Cen MT" panose="020B0602020104020603" pitchFamily="34" charset="0"/>
                        </a:rPr>
                        <a:t>Production et Commercialisation de l’huile de Neem ou Neemier</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fr-FR" sz="1200" b="0" i="0" u="none" strike="noStrike" dirty="0">
                          <a:effectLst/>
                          <a:latin typeface="Tw Cen MT" panose="020B0602020104020603" pitchFamily="34" charset="0"/>
                        </a:rPr>
                        <a:t>CPFF de Maroua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1200" b="0" i="0" u="none" strike="noStrike" dirty="0">
                          <a:effectLst/>
                          <a:latin typeface="Tw Cen MT" panose="020B0602020104020603" pitchFamily="34" charset="0"/>
                        </a:rPr>
                        <a:t>1 999 220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576041258"/>
                  </a:ext>
                </a:extLst>
              </a:tr>
              <a:tr h="214519">
                <a:tc vMerge="1">
                  <a:txBody>
                    <a:bodyPr/>
                    <a:lstStyle/>
                    <a:p>
                      <a:endParaRPr lang="fr-FR"/>
                    </a:p>
                  </a:txBody>
                  <a:tcPr/>
                </a:tc>
                <a:tc>
                  <a:txBody>
                    <a:bodyPr/>
                    <a:lstStyle/>
                    <a:p>
                      <a:pPr algn="l" fontAlgn="ctr"/>
                      <a:r>
                        <a:rPr lang="en-US" sz="1200" b="0" i="0" u="none" strike="noStrike" dirty="0">
                          <a:effectLst/>
                          <a:latin typeface="Tw Cen MT" panose="020B0602020104020603" pitchFamily="34" charset="0"/>
                        </a:rPr>
                        <a:t>Training and production of traditional embroidery</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fr-FR" sz="1200" b="0" i="0" u="none" strike="noStrike" dirty="0">
                          <a:effectLst/>
                          <a:latin typeface="Tw Cen MT" panose="020B0602020104020603" pitchFamily="34" charset="0"/>
                        </a:rPr>
                        <a:t>CPFF de Bamenda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1200" b="0" i="0" u="none" strike="noStrike" dirty="0">
                          <a:effectLst/>
                          <a:latin typeface="Tw Cen MT" panose="020B0602020104020603" pitchFamily="34" charset="0"/>
                        </a:rPr>
                        <a:t>2 496 205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686125060"/>
                  </a:ext>
                </a:extLst>
              </a:tr>
              <a:tr h="341976">
                <a:tc rowSpan="2">
                  <a:txBody>
                    <a:bodyPr/>
                    <a:lstStyle/>
                    <a:p>
                      <a:pPr algn="ctr" fontAlgn="ctr"/>
                      <a:r>
                        <a:rPr lang="fr-FR" sz="1200" b="1" i="0" u="none" strike="noStrike" dirty="0">
                          <a:effectLst/>
                          <a:latin typeface="Tw Cen MT" panose="020B0602020104020603" pitchFamily="34" charset="0"/>
                        </a:rPr>
                        <a:t>Edition 2020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ctr"/>
                      <a:r>
                        <a:rPr lang="fr-FR" sz="1200" b="0" i="0" u="none" strike="noStrike" dirty="0">
                          <a:effectLst/>
                          <a:latin typeface="Tw Cen MT" panose="020B0602020104020603" pitchFamily="34" charset="0"/>
                        </a:rPr>
                        <a:t>Création d’un salon de beauté aux produits naturels « CHEZ YORES-BIO.COM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fr-FR" sz="1200" b="0" i="0" u="none" strike="noStrike" dirty="0">
                          <a:effectLst/>
                          <a:latin typeface="Tw Cen MT" panose="020B0602020104020603" pitchFamily="34" charset="0"/>
                        </a:rPr>
                        <a:t>CPFF de Akwa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1200" b="0" i="0" u="none" strike="noStrike" dirty="0">
                          <a:effectLst/>
                          <a:latin typeface="Tw Cen MT" panose="020B0602020104020603" pitchFamily="34" charset="0"/>
                        </a:rPr>
                        <a:t>2 532 885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129369073"/>
                  </a:ext>
                </a:extLst>
              </a:tr>
              <a:tr h="341976">
                <a:tc vMerge="1">
                  <a:txBody>
                    <a:bodyPr/>
                    <a:lstStyle/>
                    <a:p>
                      <a:endParaRPr lang="fr-FR"/>
                    </a:p>
                  </a:txBody>
                  <a:tcPr/>
                </a:tc>
                <a:tc>
                  <a:txBody>
                    <a:bodyPr/>
                    <a:lstStyle/>
                    <a:p>
                      <a:pPr algn="l" fontAlgn="ctr"/>
                      <a:r>
                        <a:rPr lang="fr-FR" sz="1200" b="0" i="0" u="none" strike="noStrike" dirty="0">
                          <a:effectLst/>
                          <a:latin typeface="Tw Cen MT" panose="020B0602020104020603" pitchFamily="34" charset="0"/>
                        </a:rPr>
                        <a:t>Transformation et commercialisation du savon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fr-FR" sz="1200" b="0" i="0" u="none" strike="noStrike" dirty="0">
                          <a:effectLst/>
                          <a:latin typeface="Tw Cen MT" panose="020B0602020104020603" pitchFamily="34" charset="0"/>
                        </a:rPr>
                        <a:t>CPFF de Meyomessala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1200" b="0" i="0" u="none" strike="noStrike" dirty="0">
                          <a:effectLst/>
                          <a:latin typeface="Tw Cen MT" panose="020B0602020104020603" pitchFamily="34" charset="0"/>
                        </a:rPr>
                        <a:t>3 425 650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492082517"/>
                  </a:ext>
                </a:extLst>
              </a:tr>
            </a:tbl>
          </a:graphicData>
        </a:graphic>
      </p:graphicFrame>
      <p:graphicFrame>
        <p:nvGraphicFramePr>
          <p:cNvPr id="2" name="Tableau 1"/>
          <p:cNvGraphicFramePr>
            <a:graphicFrameLocks noGrp="1"/>
          </p:cNvGraphicFramePr>
          <p:nvPr>
            <p:extLst>
              <p:ext uri="{D42A27DB-BD31-4B8C-83A1-F6EECF244321}">
                <p14:modId xmlns:p14="http://schemas.microsoft.com/office/powerpoint/2010/main" val="3450611830"/>
              </p:ext>
            </p:extLst>
          </p:nvPr>
        </p:nvGraphicFramePr>
        <p:xfrm>
          <a:off x="519283" y="5075813"/>
          <a:ext cx="7158215" cy="756285"/>
        </p:xfrm>
        <a:graphic>
          <a:graphicData uri="http://schemas.openxmlformats.org/drawingml/2006/table">
            <a:tbl>
              <a:tblPr/>
              <a:tblGrid>
                <a:gridCol w="813128">
                  <a:extLst>
                    <a:ext uri="{9D8B030D-6E8A-4147-A177-3AD203B41FA5}">
                      <a16:colId xmlns:a16="http://schemas.microsoft.com/office/drawing/2014/main" val="1724575443"/>
                    </a:ext>
                  </a:extLst>
                </a:gridCol>
                <a:gridCol w="3853543">
                  <a:extLst>
                    <a:ext uri="{9D8B030D-6E8A-4147-A177-3AD203B41FA5}">
                      <a16:colId xmlns:a16="http://schemas.microsoft.com/office/drawing/2014/main" val="880107290"/>
                    </a:ext>
                  </a:extLst>
                </a:gridCol>
                <a:gridCol w="1293223">
                  <a:extLst>
                    <a:ext uri="{9D8B030D-6E8A-4147-A177-3AD203B41FA5}">
                      <a16:colId xmlns:a16="http://schemas.microsoft.com/office/drawing/2014/main" val="2076849436"/>
                    </a:ext>
                  </a:extLst>
                </a:gridCol>
                <a:gridCol w="1198321">
                  <a:extLst>
                    <a:ext uri="{9D8B030D-6E8A-4147-A177-3AD203B41FA5}">
                      <a16:colId xmlns:a16="http://schemas.microsoft.com/office/drawing/2014/main" val="1431396162"/>
                    </a:ext>
                  </a:extLst>
                </a:gridCol>
              </a:tblGrid>
              <a:tr h="390525">
                <a:tc rowSpan="2">
                  <a:txBody>
                    <a:bodyPr/>
                    <a:lstStyle/>
                    <a:p>
                      <a:pPr algn="ctr" fontAlgn="ctr"/>
                      <a:r>
                        <a:rPr lang="fr-FR" sz="1200" b="1" i="0" u="none" strike="noStrike" dirty="0">
                          <a:effectLst/>
                          <a:latin typeface="Tw Cen MT" panose="020B0602020104020603" pitchFamily="34" charset="0"/>
                        </a:rPr>
                        <a:t>Edition 2021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ctr"/>
                      <a:r>
                        <a:rPr lang="fr-FR" sz="1200" b="0" i="0" u="none" strike="noStrike">
                          <a:effectLst/>
                          <a:latin typeface="Tw Cen MT" panose="020B0602020104020603" pitchFamily="34" charset="0"/>
                        </a:rPr>
                        <a:t>Production, Transformation et commercialisation du Manioc</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fr-FR" sz="1200" b="0" i="0" u="none" strike="noStrike">
                          <a:effectLst/>
                          <a:latin typeface="Tw Cen MT" panose="020B0602020104020603" pitchFamily="34" charset="0"/>
                        </a:rPr>
                        <a:t>CPFF de AKONO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CM" sz="1200" b="0" i="0" u="none" strike="noStrike" dirty="0" smtClean="0">
                          <a:effectLst/>
                          <a:latin typeface="Tw Cen MT" panose="020B0602020104020603" pitchFamily="34" charset="0"/>
                        </a:rPr>
                        <a:t>3</a:t>
                      </a:r>
                      <a:r>
                        <a:rPr lang="fr-CM" sz="1200" b="0" i="0" u="none" strike="noStrike" baseline="0" dirty="0" smtClean="0">
                          <a:effectLst/>
                          <a:latin typeface="Tw Cen MT" panose="020B0602020104020603" pitchFamily="34" charset="0"/>
                        </a:rPr>
                        <a:t> 003 092</a:t>
                      </a:r>
                      <a:endParaRPr lang="fr-FR" sz="1200" b="0" i="0" u="none" strike="noStrike" dirty="0">
                        <a:effectLst/>
                        <a:latin typeface="Tw Cen MT" panose="020B0602020104020603" pitchFamily="34" charset="0"/>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94043387"/>
                  </a:ext>
                </a:extLst>
              </a:tr>
              <a:tr h="304800">
                <a:tc vMerge="1">
                  <a:txBody>
                    <a:bodyPr/>
                    <a:lstStyle/>
                    <a:p>
                      <a:endParaRPr lang="fr-FR"/>
                    </a:p>
                  </a:txBody>
                  <a:tcPr/>
                </a:tc>
                <a:tc>
                  <a:txBody>
                    <a:bodyPr/>
                    <a:lstStyle/>
                    <a:p>
                      <a:pPr algn="l" fontAlgn="ctr"/>
                      <a:r>
                        <a:rPr lang="fr-FR" sz="1200" b="0" i="0" u="none" strike="noStrike">
                          <a:effectLst/>
                          <a:latin typeface="Tw Cen MT" panose="020B0602020104020603" pitchFamily="34" charset="0"/>
                        </a:rPr>
                        <a:t>Production et Commercialisation des pommes de terre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fr-FR" sz="1200" b="0" i="0" u="none" strike="noStrike">
                          <a:effectLst/>
                          <a:latin typeface="Tw Cen MT" panose="020B0602020104020603" pitchFamily="34" charset="0"/>
                        </a:rPr>
                        <a:t>CPFF de BANGANGTE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CM" sz="1200" b="0" i="0" u="none" strike="noStrike" dirty="0" smtClean="0">
                          <a:effectLst/>
                          <a:latin typeface="Tw Cen MT" panose="020B0602020104020603" pitchFamily="34" charset="0"/>
                        </a:rPr>
                        <a:t>3</a:t>
                      </a:r>
                      <a:r>
                        <a:rPr lang="fr-CM" sz="1200" b="0" i="0" u="none" strike="noStrike" baseline="0" dirty="0" smtClean="0">
                          <a:effectLst/>
                          <a:latin typeface="Tw Cen MT" panose="020B0602020104020603" pitchFamily="34" charset="0"/>
                        </a:rPr>
                        <a:t> 045 713</a:t>
                      </a:r>
                      <a:endParaRPr lang="fr-FR" sz="1200" b="0" i="0" u="none" strike="noStrike" dirty="0">
                        <a:effectLst/>
                        <a:latin typeface="Tw Cen MT" panose="020B0602020104020603" pitchFamily="34" charset="0"/>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4072697"/>
                  </a:ext>
                </a:extLst>
              </a:tr>
            </a:tbl>
          </a:graphicData>
        </a:graphic>
      </p:graphicFrame>
    </p:spTree>
    <p:extLst>
      <p:ext uri="{BB962C8B-B14F-4D97-AF65-F5344CB8AC3E}">
        <p14:creationId xmlns:p14="http://schemas.microsoft.com/office/powerpoint/2010/main" val="3746900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7"/>
          <p:cNvSpPr txBox="1"/>
          <p:nvPr/>
        </p:nvSpPr>
        <p:spPr>
          <a:xfrm>
            <a:off x="-237719" y="128652"/>
            <a:ext cx="10622306" cy="400110"/>
          </a:xfrm>
          <a:prstGeom prst="rect">
            <a:avLst/>
          </a:prstGeom>
          <a:noFill/>
          <a:ln cap="flat">
            <a:noFill/>
          </a:ln>
        </p:spPr>
        <p:txBody>
          <a:bodyPr vert="horz" wrap="square" lIns="91440" tIns="45720" rIns="91440" bIns="45720" anchor="t" anchorCtr="1"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2000" b="1" i="0" u="none" strike="noStrike" kern="0" cap="none" spc="0" normalizeH="0" baseline="0" noProof="0" dirty="0">
                <a:ln>
                  <a:noFill/>
                </a:ln>
                <a:solidFill>
                  <a:srgbClr val="000000"/>
                </a:solidFill>
                <a:effectLst/>
                <a:uLnTx/>
                <a:uFillTx/>
                <a:latin typeface="Helvetica 75 Bold" pitchFamily="2" charset="0"/>
                <a:ea typeface="DejaVu Sans"/>
                <a:cs typeface="DejaVu Sans"/>
              </a:rPr>
              <a:t>Déploiement du programme  </a:t>
            </a:r>
            <a:r>
              <a:rPr lang="fr-FR" sz="2000" b="1" kern="0" dirty="0">
                <a:solidFill>
                  <a:srgbClr val="000000"/>
                </a:solidFill>
                <a:latin typeface="Helvetica 75 Bold" pitchFamily="2" charset="0"/>
                <a:ea typeface="DejaVu Sans"/>
                <a:cs typeface="DejaVu Sans"/>
              </a:rPr>
              <a:t>Maisons Digitales: </a:t>
            </a:r>
            <a:r>
              <a:rPr lang="fr-FR" sz="2000" b="1" kern="0" dirty="0">
                <a:solidFill>
                  <a:srgbClr val="FF9900"/>
                </a:solidFill>
                <a:latin typeface="Helvetica 55 Roman" pitchFamily="2" charset="0"/>
              </a:rPr>
              <a:t>« Femmes Connectées »</a:t>
            </a:r>
            <a:endParaRPr kumimoji="0" lang="fr-FR" sz="2000" b="1" i="0" u="none" strike="noStrike" kern="0" cap="none" spc="0" normalizeH="0" baseline="0" noProof="0" dirty="0">
              <a:ln>
                <a:noFill/>
              </a:ln>
              <a:solidFill>
                <a:srgbClr val="FF9900"/>
              </a:solidFill>
              <a:effectLst/>
              <a:uLnTx/>
              <a:uFillTx/>
              <a:latin typeface="Helvetica 55 Roman" pitchFamily="2" charset="0"/>
              <a:ea typeface="+mn-ea"/>
              <a:cs typeface="+mn-cs"/>
            </a:endParaRPr>
          </a:p>
        </p:txBody>
      </p:sp>
      <p:sp>
        <p:nvSpPr>
          <p:cNvPr id="5" name="Rectangle 4"/>
          <p:cNvSpPr/>
          <p:nvPr/>
        </p:nvSpPr>
        <p:spPr>
          <a:xfrm>
            <a:off x="827315" y="895368"/>
            <a:ext cx="3901439" cy="4832092"/>
          </a:xfrm>
          <a:prstGeom prst="rect">
            <a:avLst/>
          </a:prstGeom>
          <a:ln>
            <a:solidFill>
              <a:schemeClr val="bg1">
                <a:lumMod val="75000"/>
              </a:schemeClr>
            </a:solidFill>
          </a:ln>
        </p:spPr>
        <p:txBody>
          <a:bodyPr wrap="square">
            <a:spAutoFit/>
          </a:bodyPr>
          <a:lstStyle/>
          <a:p>
            <a:pPr algn="just"/>
            <a:r>
              <a:rPr lang="fr-FR" sz="1600" dirty="0">
                <a:solidFill>
                  <a:srgbClr val="000000"/>
                </a:solidFill>
                <a:latin typeface="Helvetica 35 Thin"/>
              </a:rPr>
              <a:t>le projet « </a:t>
            </a:r>
            <a:r>
              <a:rPr lang="fr-FR" sz="1600" b="1" dirty="0">
                <a:solidFill>
                  <a:srgbClr val="000000"/>
                </a:solidFill>
                <a:latin typeface="Helvetica 35 Thin"/>
              </a:rPr>
              <a:t>Femmes Connectées</a:t>
            </a:r>
            <a:r>
              <a:rPr lang="fr-FR" sz="1600" dirty="0">
                <a:solidFill>
                  <a:srgbClr val="000000"/>
                </a:solidFill>
                <a:latin typeface="Helvetica 35 Thin"/>
              </a:rPr>
              <a:t> » de la </a:t>
            </a:r>
            <a:r>
              <a:rPr lang="fr-FR" b="1" kern="0" dirty="0">
                <a:solidFill>
                  <a:srgbClr val="FF7319"/>
                </a:solidFill>
                <a:latin typeface="Helvetica 75 Bold" pitchFamily="2" charset="0"/>
                <a:ea typeface="DejaVu Sans"/>
                <a:cs typeface="DejaVu Sans"/>
              </a:rPr>
              <a:t>Fondation Orange  </a:t>
            </a:r>
            <a:r>
              <a:rPr lang="fr-FR" sz="1600" dirty="0">
                <a:solidFill>
                  <a:srgbClr val="000000"/>
                </a:solidFill>
                <a:latin typeface="Helvetica 35 Thin"/>
              </a:rPr>
              <a:t>vise à offrir à 30 femmes issu de trois maisons digitales pilotes (Douala 1er, Yaoundé 5e et Bamenda II), les formations et équipements dont elles ont besoins pour devenir des « opérateurs de saisie de donnée » en ligne sur la plateforme de l’entreprise sociale ISAHIT. L’objectif étant, de donner aux femmes socialement vulnérables l’opportunité de gagner de l’argent en ligne afin de mener un projet de vie et être autonome.</a:t>
            </a:r>
          </a:p>
          <a:p>
            <a:pPr algn="just"/>
            <a:endParaRPr lang="fr-FR" sz="1600" dirty="0">
              <a:solidFill>
                <a:srgbClr val="000000"/>
              </a:solidFill>
              <a:latin typeface="Helvetica 35 Thin"/>
            </a:endParaRPr>
          </a:p>
          <a:p>
            <a:pPr algn="just"/>
            <a:r>
              <a:rPr lang="fr-FR" sz="1600" dirty="0">
                <a:solidFill>
                  <a:srgbClr val="000000"/>
                </a:solidFill>
                <a:latin typeface="Helvetica 35 Thin"/>
              </a:rPr>
              <a:t>La Fondation Orange a offert à chaque bénéficiaire, un ordinateur portable, une clé USB avec un mois de connexion et une enveloppe de 50 000 FCFA de frais de dossier administratif.</a:t>
            </a:r>
          </a:p>
        </p:txBody>
      </p:sp>
      <p:pic>
        <p:nvPicPr>
          <p:cNvPr id="7" name="Image 6"/>
          <p:cNvPicPr>
            <a:picLocks noChangeAspect="1"/>
          </p:cNvPicPr>
          <p:nvPr/>
        </p:nvPicPr>
        <p:blipFill>
          <a:blip r:embed="rId2" cstate="email">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tretch>
            <a:fillRect/>
          </a:stretch>
        </p:blipFill>
        <p:spPr>
          <a:xfrm>
            <a:off x="5073434" y="3186544"/>
            <a:ext cx="4271554" cy="2692624"/>
          </a:xfrm>
          <a:prstGeom prst="rect">
            <a:avLst/>
          </a:prstGeom>
        </p:spPr>
      </p:pic>
      <p:sp>
        <p:nvSpPr>
          <p:cNvPr id="8" name="ZoneTexte 8"/>
          <p:cNvSpPr txBox="1">
            <a:spLocks noChangeArrowheads="1"/>
          </p:cNvSpPr>
          <p:nvPr/>
        </p:nvSpPr>
        <p:spPr bwMode="auto">
          <a:xfrm>
            <a:off x="9510423" y="2794129"/>
            <a:ext cx="1748328" cy="784830"/>
          </a:xfrm>
          <a:prstGeom prst="rect">
            <a:avLst/>
          </a:prstGeom>
          <a:noFill/>
          <a:ln w="9525">
            <a:solidFill>
              <a:schemeClr val="bg1">
                <a:lumMod val="9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DejaVu Sans"/>
                <a:cs typeface="DejaVu San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DejaVu Sans"/>
                <a:cs typeface="DejaVu Sans"/>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DejaVu Sans"/>
                <a:cs typeface="DejaVu Sans"/>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9pPr>
          </a:lstStyle>
          <a:p>
            <a:pPr algn="just" eaLnBrk="0" fontAlgn="base" hangingPunct="0">
              <a:lnSpc>
                <a:spcPct val="100000"/>
              </a:lnSpc>
              <a:spcBef>
                <a:spcPct val="0"/>
              </a:spcBef>
              <a:spcAft>
                <a:spcPct val="0"/>
              </a:spcAft>
              <a:buFontTx/>
              <a:buNone/>
            </a:pPr>
            <a:r>
              <a:rPr lang="fr-CM" altLang="fr-FR" sz="900" dirty="0" smtClean="0">
                <a:solidFill>
                  <a:prstClr val="black">
                    <a:lumMod val="75000"/>
                    <a:lumOff val="25000"/>
                  </a:prstClr>
                </a:solidFill>
                <a:latin typeface="Helvetica 55 Roman" pitchFamily="2" charset="0"/>
                <a:ea typeface="+mn-ea"/>
                <a:cs typeface="+mn-cs"/>
              </a:rPr>
              <a:t>Cérémonie de remise des kits aux Hiteuses du projet « Femmes Connectées » du CPFF/MD de </a:t>
            </a:r>
            <a:r>
              <a:rPr lang="fr-CM" altLang="fr-FR" sz="900" dirty="0" smtClean="0">
                <a:solidFill>
                  <a:prstClr val="black">
                    <a:lumMod val="75000"/>
                    <a:lumOff val="25000"/>
                  </a:prstClr>
                </a:solidFill>
                <a:latin typeface="Helvetica 55 Roman" pitchFamily="2" charset="0"/>
                <a:ea typeface="+mn-ea"/>
                <a:cs typeface="+mn-cs"/>
              </a:rPr>
              <a:t>Akwa &amp; Yaoundé </a:t>
            </a:r>
            <a:r>
              <a:rPr lang="fr-CM" altLang="fr-FR" sz="900" dirty="0" smtClean="0">
                <a:solidFill>
                  <a:prstClr val="black">
                    <a:lumMod val="75000"/>
                    <a:lumOff val="25000"/>
                  </a:prstClr>
                </a:solidFill>
                <a:latin typeface="Helvetica 55 Roman" pitchFamily="2" charset="0"/>
                <a:ea typeface="+mn-ea"/>
                <a:cs typeface="+mn-cs"/>
              </a:rPr>
              <a:t>V</a:t>
            </a:r>
            <a:endParaRPr lang="fr-FR" altLang="fr-FR" sz="1400" dirty="0" smtClean="0">
              <a:solidFill>
                <a:srgbClr val="000000"/>
              </a:solidFill>
              <a:latin typeface="Helvetica 55 Roman" panose="02000503040000020004" pitchFamily="34" charset="0"/>
            </a:endParaRPr>
          </a:p>
        </p:txBody>
      </p:sp>
      <p:pic>
        <p:nvPicPr>
          <p:cNvPr id="2" name="Image 1"/>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073434" y="895367"/>
            <a:ext cx="4271554" cy="2291177"/>
          </a:xfrm>
          <a:prstGeom prst="rect">
            <a:avLst/>
          </a:prstGeom>
        </p:spPr>
      </p:pic>
    </p:spTree>
    <p:extLst>
      <p:ext uri="{BB962C8B-B14F-4D97-AF65-F5344CB8AC3E}">
        <p14:creationId xmlns:p14="http://schemas.microsoft.com/office/powerpoint/2010/main" val="700098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7"/>
          <p:cNvSpPr txBox="1"/>
          <p:nvPr/>
        </p:nvSpPr>
        <p:spPr>
          <a:xfrm>
            <a:off x="-237719" y="128652"/>
            <a:ext cx="9146192" cy="400110"/>
          </a:xfrm>
          <a:prstGeom prst="rect">
            <a:avLst/>
          </a:prstGeom>
          <a:noFill/>
          <a:ln cap="flat">
            <a:noFill/>
          </a:ln>
        </p:spPr>
        <p:txBody>
          <a:bodyPr vert="horz" wrap="square" lIns="91440" tIns="45720" rIns="91440" bIns="45720" anchor="t" anchorCtr="1"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2000" b="1" i="0" u="none" strike="noStrike" kern="0" cap="none" spc="0" normalizeH="0" baseline="0" noProof="0" dirty="0">
                <a:ln>
                  <a:noFill/>
                </a:ln>
                <a:solidFill>
                  <a:srgbClr val="000000"/>
                </a:solidFill>
                <a:effectLst/>
                <a:uLnTx/>
                <a:uFillTx/>
                <a:latin typeface="Helvetica 75 Bold" pitchFamily="2" charset="0"/>
                <a:ea typeface="DejaVu Sans"/>
                <a:cs typeface="DejaVu Sans"/>
              </a:rPr>
              <a:t>Déploiement du programme  </a:t>
            </a:r>
            <a:r>
              <a:rPr lang="fr-FR" sz="2000" b="1" kern="0" dirty="0">
                <a:solidFill>
                  <a:srgbClr val="000000"/>
                </a:solidFill>
                <a:latin typeface="Helvetica 75 Bold" pitchFamily="2" charset="0"/>
                <a:ea typeface="DejaVu Sans"/>
                <a:cs typeface="DejaVu Sans"/>
              </a:rPr>
              <a:t>Maisons Digitales: </a:t>
            </a:r>
            <a:r>
              <a:rPr lang="fr-FR" sz="2000" b="1" kern="0" dirty="0">
                <a:solidFill>
                  <a:srgbClr val="FF9900"/>
                </a:solidFill>
                <a:latin typeface="Helvetica 55 Roman" pitchFamily="2" charset="0"/>
              </a:rPr>
              <a:t>Tontines Améliorées</a:t>
            </a:r>
            <a:endParaRPr kumimoji="0" lang="fr-FR" sz="2000" b="1" i="0" u="none" strike="noStrike" kern="0" cap="none" spc="0" normalizeH="0" baseline="0" noProof="0" dirty="0">
              <a:ln>
                <a:noFill/>
              </a:ln>
              <a:solidFill>
                <a:srgbClr val="FF9900"/>
              </a:solidFill>
              <a:effectLst/>
              <a:uLnTx/>
              <a:uFillTx/>
              <a:latin typeface="Helvetica 55 Roman" pitchFamily="2" charset="0"/>
              <a:ea typeface="+mn-ea"/>
              <a:cs typeface="+mn-cs"/>
            </a:endParaRPr>
          </a:p>
        </p:txBody>
      </p:sp>
      <p:sp>
        <p:nvSpPr>
          <p:cNvPr id="2" name="Rectangle 1"/>
          <p:cNvSpPr/>
          <p:nvPr/>
        </p:nvSpPr>
        <p:spPr>
          <a:xfrm>
            <a:off x="706582" y="945537"/>
            <a:ext cx="4447309" cy="5509200"/>
          </a:xfrm>
          <a:prstGeom prst="rect">
            <a:avLst/>
          </a:prstGeom>
          <a:ln>
            <a:solidFill>
              <a:schemeClr val="bg1">
                <a:lumMod val="75000"/>
              </a:schemeClr>
            </a:solidFill>
          </a:ln>
        </p:spPr>
        <p:txBody>
          <a:bodyPr wrap="square">
            <a:spAutoFit/>
          </a:bodyPr>
          <a:lstStyle/>
          <a:p>
            <a:pPr algn="just"/>
            <a:r>
              <a:rPr lang="fr-FR" sz="1600" dirty="0">
                <a:solidFill>
                  <a:srgbClr val="000000"/>
                </a:solidFill>
                <a:latin typeface="Helvetica 35 Thin"/>
              </a:rPr>
              <a:t>Les </a:t>
            </a:r>
            <a:r>
              <a:rPr lang="fr-FR" sz="1600" b="1" dirty="0">
                <a:solidFill>
                  <a:srgbClr val="000000"/>
                </a:solidFill>
                <a:latin typeface="Helvetica 35 Thin"/>
              </a:rPr>
              <a:t>Tontines Améliorées </a:t>
            </a:r>
            <a:r>
              <a:rPr lang="fr-FR" sz="1600" dirty="0">
                <a:solidFill>
                  <a:srgbClr val="000000"/>
                </a:solidFill>
                <a:latin typeface="Helvetica 35 Thin"/>
              </a:rPr>
              <a:t>encore appelées Association Villageoise d’Épargne et de Crédit (AVEC), sont des groupes de 15 à 25 personnes qui épargnent ensemble et font des petits emprunts à partir de ces épargnes. Elles offrent aux emprunteurs des possibilités de crédit abordables, et un rendement d’épargne qui excède généralement celui obtenu auprès d’une institution officielle. L’élément novateur pour ce type de tontine est qu’elles sont entièrement gérées par leurs membres. Chaque centime épargné ou gagné par le groupe est généré par les membres eux-mêmes. </a:t>
            </a:r>
          </a:p>
          <a:p>
            <a:pPr algn="just"/>
            <a:r>
              <a:rPr lang="fr-FR" sz="1600" dirty="0">
                <a:solidFill>
                  <a:srgbClr val="000000"/>
                </a:solidFill>
                <a:latin typeface="Helvetica 35 Thin"/>
              </a:rPr>
              <a:t>Les tontines améliorées créent ainsi un espace sécurisé au sein duquel les femmes peuvent épargner, accéder au crédit, bénéficier d’un soutien lorsqu’elles sont confrontées à des situations d’urgence personnelles, et bâtir un réseau de soutien social.</a:t>
            </a:r>
          </a:p>
          <a:p>
            <a:pPr algn="just"/>
            <a:r>
              <a:rPr lang="fr-CM" sz="1600" dirty="0">
                <a:solidFill>
                  <a:srgbClr val="000000"/>
                </a:solidFill>
                <a:latin typeface="Helvetica 35 Thin"/>
              </a:rPr>
              <a:t>On dénombre 7 Tontines Améliorées à ce jour soit 4 à Akono et 3 à Sangmélima.</a:t>
            </a:r>
            <a:endParaRPr lang="fr-FR" sz="1600" dirty="0">
              <a:solidFill>
                <a:srgbClr val="000000"/>
              </a:solidFill>
              <a:latin typeface="Helvetica 35 Thin"/>
            </a:endParaRPr>
          </a:p>
        </p:txBody>
      </p:sp>
      <p:pic>
        <p:nvPicPr>
          <p:cNvPr id="8" name="Image 7"/>
          <p:cNvPicPr>
            <a:picLocks noChangeAspect="1"/>
          </p:cNvPicPr>
          <p:nvPr/>
        </p:nvPicPr>
        <p:blipFill>
          <a:blip r:embed="rId2" cstate="email">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5482917" y="945537"/>
            <a:ext cx="3976072" cy="2753627"/>
          </a:xfrm>
          <a:prstGeom prst="rect">
            <a:avLst/>
          </a:prstGeom>
        </p:spPr>
      </p:pic>
      <p:pic>
        <p:nvPicPr>
          <p:cNvPr id="5" name="Imag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2917" y="3804023"/>
            <a:ext cx="3976072" cy="2650714"/>
          </a:xfrm>
          <a:prstGeom prst="rect">
            <a:avLst/>
          </a:prstGeom>
        </p:spPr>
      </p:pic>
      <p:sp>
        <p:nvSpPr>
          <p:cNvPr id="6" name="ZoneTexte 8"/>
          <p:cNvSpPr txBox="1">
            <a:spLocks noChangeArrowheads="1"/>
          </p:cNvSpPr>
          <p:nvPr/>
        </p:nvSpPr>
        <p:spPr bwMode="auto">
          <a:xfrm>
            <a:off x="9579695" y="1943766"/>
            <a:ext cx="1448523" cy="646331"/>
          </a:xfrm>
          <a:prstGeom prst="rect">
            <a:avLst/>
          </a:prstGeom>
          <a:noFill/>
          <a:ln w="9525">
            <a:solidFill>
              <a:schemeClr val="bg1">
                <a:lumMod val="9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DejaVu Sans"/>
                <a:cs typeface="DejaVu San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DejaVu Sans"/>
                <a:cs typeface="DejaVu Sans"/>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DejaVu Sans"/>
                <a:cs typeface="DejaVu Sans"/>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9pPr>
          </a:lstStyle>
          <a:p>
            <a:pPr algn="just" eaLnBrk="0" fontAlgn="base" hangingPunct="0">
              <a:lnSpc>
                <a:spcPct val="100000"/>
              </a:lnSpc>
              <a:spcBef>
                <a:spcPct val="0"/>
              </a:spcBef>
              <a:spcAft>
                <a:spcPct val="0"/>
              </a:spcAft>
              <a:buFontTx/>
              <a:buNone/>
            </a:pPr>
            <a:r>
              <a:rPr lang="fr-CM" altLang="fr-FR" sz="900" dirty="0" smtClean="0">
                <a:solidFill>
                  <a:prstClr val="black">
                    <a:lumMod val="75000"/>
                    <a:lumOff val="25000"/>
                  </a:prstClr>
                </a:solidFill>
                <a:latin typeface="Helvetica 55 Roman" pitchFamily="2" charset="0"/>
                <a:ea typeface="+mn-ea"/>
                <a:cs typeface="+mn-cs"/>
              </a:rPr>
              <a:t>Réunion de cassation et de relance de la Tontine améliorée Nnem mbock de Akono</a:t>
            </a:r>
            <a:endParaRPr lang="fr-FR" altLang="fr-FR" sz="1400" dirty="0" smtClean="0">
              <a:solidFill>
                <a:srgbClr val="000000"/>
              </a:solidFill>
              <a:latin typeface="Helvetica 55 Roman" panose="02000503040000020004" pitchFamily="34" charset="0"/>
            </a:endParaRPr>
          </a:p>
        </p:txBody>
      </p:sp>
      <p:sp>
        <p:nvSpPr>
          <p:cNvPr id="7" name="ZoneTexte 8"/>
          <p:cNvSpPr txBox="1">
            <a:spLocks noChangeArrowheads="1"/>
          </p:cNvSpPr>
          <p:nvPr/>
        </p:nvSpPr>
        <p:spPr bwMode="auto">
          <a:xfrm>
            <a:off x="9579695" y="4576129"/>
            <a:ext cx="1767178" cy="1338828"/>
          </a:xfrm>
          <a:prstGeom prst="rect">
            <a:avLst/>
          </a:prstGeom>
          <a:noFill/>
          <a:ln w="9525">
            <a:solidFill>
              <a:schemeClr val="bg1">
                <a:lumMod val="9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DejaVu Sans"/>
                <a:cs typeface="DejaVu San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DejaVu Sans"/>
                <a:cs typeface="DejaVu Sans"/>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DejaVu Sans"/>
                <a:cs typeface="DejaVu Sans"/>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9pPr>
          </a:lstStyle>
          <a:p>
            <a:pPr algn="just" eaLnBrk="0" fontAlgn="base" hangingPunct="0">
              <a:lnSpc>
                <a:spcPct val="100000"/>
              </a:lnSpc>
              <a:spcBef>
                <a:spcPct val="0"/>
              </a:spcBef>
              <a:spcAft>
                <a:spcPct val="0"/>
              </a:spcAft>
              <a:buFontTx/>
              <a:buNone/>
            </a:pPr>
            <a:r>
              <a:rPr lang="fr-CM" altLang="fr-FR" sz="900" dirty="0" smtClean="0">
                <a:solidFill>
                  <a:prstClr val="black">
                    <a:lumMod val="75000"/>
                    <a:lumOff val="25000"/>
                  </a:prstClr>
                </a:solidFill>
                <a:latin typeface="Helvetica 55 Roman" pitchFamily="2" charset="0"/>
                <a:ea typeface="+mn-ea"/>
                <a:cs typeface="+mn-cs"/>
              </a:rPr>
              <a:t>Cérémonie de remise du Kit Tontine améliorée à la 4</a:t>
            </a:r>
            <a:r>
              <a:rPr lang="fr-CM" altLang="fr-FR" sz="900" baseline="30000" dirty="0" smtClean="0">
                <a:solidFill>
                  <a:prstClr val="black">
                    <a:lumMod val="75000"/>
                    <a:lumOff val="25000"/>
                  </a:prstClr>
                </a:solidFill>
                <a:latin typeface="Helvetica 55 Roman" pitchFamily="2" charset="0"/>
                <a:ea typeface="+mn-ea"/>
                <a:cs typeface="+mn-cs"/>
              </a:rPr>
              <a:t>e</a:t>
            </a:r>
            <a:r>
              <a:rPr lang="fr-CM" altLang="fr-FR" sz="900" dirty="0" smtClean="0">
                <a:solidFill>
                  <a:prstClr val="black">
                    <a:lumMod val="75000"/>
                    <a:lumOff val="25000"/>
                  </a:prstClr>
                </a:solidFill>
                <a:latin typeface="Helvetica 55 Roman" pitchFamily="2" charset="0"/>
                <a:ea typeface="+mn-ea"/>
                <a:cs typeface="+mn-cs"/>
              </a:rPr>
              <a:t> Tontine créée à Akono présidée par Elizabeth TCHOUNGUI, </a:t>
            </a:r>
            <a:r>
              <a:rPr lang="fr-FR" altLang="fr-FR" sz="900" dirty="0">
                <a:solidFill>
                  <a:prstClr val="black">
                    <a:lumMod val="75000"/>
                    <a:lumOff val="25000"/>
                  </a:prstClr>
                </a:solidFill>
                <a:latin typeface="Helvetica 55 Roman" pitchFamily="2" charset="0"/>
                <a:ea typeface="+mn-ea"/>
                <a:cs typeface="+mn-cs"/>
              </a:rPr>
              <a:t>Directrice Exécutive, RSE, Diversité et Solidarité du Groupe Orange</a:t>
            </a:r>
          </a:p>
          <a:p>
            <a:pPr algn="just" eaLnBrk="0" fontAlgn="base" hangingPunct="0">
              <a:lnSpc>
                <a:spcPct val="100000"/>
              </a:lnSpc>
              <a:spcBef>
                <a:spcPct val="0"/>
              </a:spcBef>
              <a:spcAft>
                <a:spcPct val="0"/>
              </a:spcAft>
              <a:buFontTx/>
              <a:buNone/>
            </a:pPr>
            <a:r>
              <a:rPr lang="fr-FR" altLang="fr-FR" sz="900" dirty="0">
                <a:solidFill>
                  <a:prstClr val="black">
                    <a:lumMod val="75000"/>
                    <a:lumOff val="25000"/>
                  </a:prstClr>
                </a:solidFill>
                <a:latin typeface="Helvetica 55 Roman" pitchFamily="2" charset="0"/>
                <a:ea typeface="+mn-ea"/>
                <a:cs typeface="+mn-cs"/>
              </a:rPr>
              <a:t>Présidente déléguée de la Fondation </a:t>
            </a:r>
            <a:r>
              <a:rPr lang="fr-FR" altLang="fr-FR" sz="900" dirty="0" smtClean="0">
                <a:solidFill>
                  <a:prstClr val="black">
                    <a:lumMod val="75000"/>
                    <a:lumOff val="25000"/>
                  </a:prstClr>
                </a:solidFill>
                <a:latin typeface="Helvetica 55 Roman" pitchFamily="2" charset="0"/>
                <a:ea typeface="+mn-ea"/>
                <a:cs typeface="+mn-cs"/>
              </a:rPr>
              <a:t>Orange</a:t>
            </a:r>
            <a:endParaRPr lang="fr-FR" altLang="fr-FR" sz="900" dirty="0">
              <a:solidFill>
                <a:prstClr val="black">
                  <a:lumMod val="75000"/>
                  <a:lumOff val="25000"/>
                </a:prstClr>
              </a:solidFill>
              <a:latin typeface="Helvetica 55 Roman" pitchFamily="2" charset="0"/>
              <a:ea typeface="+mn-ea"/>
              <a:cs typeface="+mn-cs"/>
            </a:endParaRPr>
          </a:p>
        </p:txBody>
      </p:sp>
    </p:spTree>
    <p:extLst>
      <p:ext uri="{BB962C8B-B14F-4D97-AF65-F5344CB8AC3E}">
        <p14:creationId xmlns:p14="http://schemas.microsoft.com/office/powerpoint/2010/main" val="42661745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UDfaVWvgEasptkg.lVOV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pUDfaVWvgEasptkg.lVOV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UDfaVWvgEasptkg.lVOV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UDfaVWvgEasptkg.lVOV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pUDfaVWvgEasptkg.lVOV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pUDfaVWvgEasptkg.lVOV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pUDfaVWvgEasptkg.lVOV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pUDfaVWvgEasptkg.lVOV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pUDfaVWvgEasptkg.lVOV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pUDfaVWvgEasptkg.lVOVw"/>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range Cameroun">
      <a:dk1>
        <a:srgbClr val="000000"/>
      </a:dk1>
      <a:lt1>
        <a:srgbClr val="FFFFFF"/>
      </a:lt1>
      <a:dk2>
        <a:srgbClr val="595959"/>
      </a:dk2>
      <a:lt2>
        <a:srgbClr val="D6D6D6"/>
      </a:lt2>
      <a:accent1>
        <a:srgbClr val="FF7900"/>
      </a:accent1>
      <a:accent2>
        <a:srgbClr val="4BB4E6"/>
      </a:accent2>
      <a:accent3>
        <a:srgbClr val="FFB4E6"/>
      </a:accent3>
      <a:accent4>
        <a:srgbClr val="50BE87"/>
      </a:accent4>
      <a:accent5>
        <a:srgbClr val="A885D8"/>
      </a:accent5>
      <a:accent6>
        <a:srgbClr val="FFD200"/>
      </a:accent6>
      <a:hlink>
        <a:srgbClr val="FF7900"/>
      </a:hlink>
      <a:folHlink>
        <a:srgbClr val="8F8F8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5.xml><?xml version="1.0" encoding="utf-8"?>
<a:theme xmlns:a="http://schemas.openxmlformats.org/drawingml/2006/main" name="1_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11403</TotalTime>
  <Words>1160</Words>
  <Application>Microsoft Office PowerPoint</Application>
  <PresentationFormat>Grand écran</PresentationFormat>
  <Paragraphs>206</Paragraphs>
  <Slides>11</Slides>
  <Notes>1</Notes>
  <HiddenSlides>0</HiddenSlides>
  <MMClips>0</MMClips>
  <ScaleCrop>false</ScaleCrop>
  <HeadingPairs>
    <vt:vector size="6" baseType="variant">
      <vt:variant>
        <vt:lpstr>Polices utilisées</vt:lpstr>
      </vt:variant>
      <vt:variant>
        <vt:i4>11</vt:i4>
      </vt:variant>
      <vt:variant>
        <vt:lpstr>Thème</vt:lpstr>
      </vt:variant>
      <vt:variant>
        <vt:i4>5</vt:i4>
      </vt:variant>
      <vt:variant>
        <vt:lpstr>Titres des diapositives</vt:lpstr>
      </vt:variant>
      <vt:variant>
        <vt:i4>11</vt:i4>
      </vt:variant>
    </vt:vector>
  </HeadingPairs>
  <TitlesOfParts>
    <vt:vector size="27" baseType="lpstr">
      <vt:lpstr>Arial</vt:lpstr>
      <vt:lpstr>Calibri</vt:lpstr>
      <vt:lpstr>Calibri Light</vt:lpstr>
      <vt:lpstr>DejaVu Sans</vt:lpstr>
      <vt:lpstr>Gill Sans MT</vt:lpstr>
      <vt:lpstr>Helvetica</vt:lpstr>
      <vt:lpstr>Helvetica 35 Thin</vt:lpstr>
      <vt:lpstr>Helvetica 55 Roman</vt:lpstr>
      <vt:lpstr>Helvetica 75 Bold</vt:lpstr>
      <vt:lpstr>Tw Cen MT</vt:lpstr>
      <vt:lpstr>Wingdings</vt:lpstr>
      <vt:lpstr>Thème Office</vt:lpstr>
      <vt:lpstr>1_Office Theme</vt:lpstr>
      <vt:lpstr>1_Thème Office</vt:lpstr>
      <vt:lpstr>Galerie</vt:lpstr>
      <vt:lpstr>1_Galerie</vt:lpstr>
      <vt:lpstr>Présentation PowerPoint</vt:lpstr>
      <vt:lpstr>Les axes d’action de la Fondation Orange Cameroun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EHABE Elizabeth</dc:creator>
  <cp:lastModifiedBy>ONDOA Joseph</cp:lastModifiedBy>
  <cp:revision>177</cp:revision>
  <dcterms:created xsi:type="dcterms:W3CDTF">2021-09-08T12:40:45Z</dcterms:created>
  <dcterms:modified xsi:type="dcterms:W3CDTF">2022-06-23T09:45:46Z</dcterms:modified>
</cp:coreProperties>
</file>