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73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78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1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375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1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47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82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7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37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1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61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61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2A8BD-D427-44A5-84C7-3FA41EBDDAF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AD88-E5C6-4C3A-A347-11ADF135D5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61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2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617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652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46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654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102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931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494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06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660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893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00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Sama Mbang</dc:creator>
  <cp:lastModifiedBy>Sama Mbang</cp:lastModifiedBy>
  <cp:revision>2</cp:revision>
  <dcterms:created xsi:type="dcterms:W3CDTF">2021-07-13T13:32:45Z</dcterms:created>
  <dcterms:modified xsi:type="dcterms:W3CDTF">2021-07-13T13:34:19Z</dcterms:modified>
</cp:coreProperties>
</file>