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5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6.xml" ContentType="application/vnd.openxmlformats-officedocument.them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7.xml" ContentType="application/vnd.openxmlformats-officedocument.them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8.xml" ContentType="application/vnd.openxmlformats-officedocument.them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9.xml" ContentType="application/vnd.openxmlformats-officedocument.them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10.xml" ContentType="application/vnd.openxmlformats-officedocument.them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11.xml" ContentType="application/vnd.openxmlformats-officedocument.them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7" r:id="rId2"/>
    <p:sldMasterId id="2147483663" r:id="rId3"/>
    <p:sldMasterId id="2147483669" r:id="rId4"/>
    <p:sldMasterId id="2147483674" r:id="rId5"/>
    <p:sldMasterId id="2147483693" r:id="rId6"/>
    <p:sldMasterId id="2147483699" r:id="rId7"/>
    <p:sldMasterId id="2147483705" r:id="rId8"/>
    <p:sldMasterId id="2147483711" r:id="rId9"/>
    <p:sldMasterId id="2147483730" r:id="rId10"/>
    <p:sldMasterId id="2147483736" r:id="rId11"/>
  </p:sldMasterIdLst>
  <p:notesMasterIdLst>
    <p:notesMasterId r:id="rId21"/>
  </p:notesMasterIdLst>
  <p:handoutMasterIdLst>
    <p:handoutMasterId r:id="rId22"/>
  </p:handoutMasterIdLst>
  <p:sldIdLst>
    <p:sldId id="630" r:id="rId12"/>
    <p:sldId id="640" r:id="rId13"/>
    <p:sldId id="643" r:id="rId14"/>
    <p:sldId id="644" r:id="rId15"/>
    <p:sldId id="645" r:id="rId16"/>
    <p:sldId id="646" r:id="rId17"/>
    <p:sldId id="647" r:id="rId18"/>
    <p:sldId id="642" r:id="rId19"/>
    <p:sldId id="631" r:id="rId20"/>
  </p:sldIdLst>
  <p:sldSz cx="9144000" cy="6858000" type="screen4x3"/>
  <p:notesSz cx="6797675" cy="9874250"/>
  <p:custDataLst>
    <p:tags r:id="rId23"/>
  </p:custData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33" userDrawn="1">
          <p15:clr>
            <a:srgbClr val="A4A3A4"/>
          </p15:clr>
        </p15:guide>
        <p15:guide id="2" orient="horz" pos="504" userDrawn="1">
          <p15:clr>
            <a:srgbClr val="A4A3A4"/>
          </p15:clr>
        </p15:guide>
        <p15:guide id="3" pos="90" userDrawn="1">
          <p15:clr>
            <a:srgbClr val="A4A3A4"/>
          </p15:clr>
        </p15:guide>
        <p15:guide id="4" pos="569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" initials="H" lastIdx="5" clrIdx="0"/>
  <p:cmAuthor id="2" name="SKS" initials="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8C35"/>
    <a:srgbClr val="001166"/>
    <a:srgbClr val="004A82"/>
    <a:srgbClr val="005696"/>
    <a:srgbClr val="A1343D"/>
    <a:srgbClr val="005A9E"/>
    <a:srgbClr val="46797E"/>
    <a:srgbClr val="AFD1BC"/>
    <a:srgbClr val="79AD97"/>
    <a:srgbClr val="99AA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84384" autoAdjust="0"/>
  </p:normalViewPr>
  <p:slideViewPr>
    <p:cSldViewPr snapToGrid="0" showGuides="1">
      <p:cViewPr varScale="1">
        <p:scale>
          <a:sx n="53" d="100"/>
          <a:sy n="53" d="100"/>
        </p:scale>
        <p:origin x="1684" y="32"/>
      </p:cViewPr>
      <p:guideLst>
        <p:guide orient="horz" pos="4133"/>
        <p:guide orient="horz" pos="504"/>
        <p:guide pos="90"/>
        <p:guide pos="56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handoutMaster" Target="handoutMasters/handout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6301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9772" y="2"/>
            <a:ext cx="2946301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534E7-5FF1-4D02-9288-D1B533C19CCF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2" y="9378952"/>
            <a:ext cx="2946301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49772" y="9378952"/>
            <a:ext cx="2946301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698A9-4BE5-44FD-B291-40642DCD60F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706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2B6D0-4B6D-4D59-8D8C-0633C65E19C7}" type="datetimeFigureOut">
              <a:rPr lang="en-GB" smtClean="0"/>
              <a:pPr/>
              <a:t>12/07/2021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378826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378826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7ABE39-E6C6-4A94-882F-206667507913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95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8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4668A-1D42-AE4F-B1A2-18487D8B570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984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4.xml"/><Relationship Id="rId7" Type="http://schemas.openxmlformats.org/officeDocument/2006/relationships/image" Target="../media/image2.emf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4.xml"/><Relationship Id="rId7" Type="http://schemas.openxmlformats.org/officeDocument/2006/relationships/image" Target="../media/image2.emf"/><Relationship Id="rId2" Type="http://schemas.openxmlformats.org/officeDocument/2006/relationships/tags" Target="../tags/tag13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slideMaster" Target="../slideMasters/slideMaster3.xml"/><Relationship Id="rId4" Type="http://schemas.openxmlformats.org/officeDocument/2006/relationships/tags" Target="../tags/tag15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6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9.bin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9.xml"/><Relationship Id="rId7" Type="http://schemas.openxmlformats.org/officeDocument/2006/relationships/image" Target="../media/image2.emf"/><Relationship Id="rId2" Type="http://schemas.openxmlformats.org/officeDocument/2006/relationships/tags" Target="../tags/tag18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slideMaster" Target="../slideMasters/slideMaster6.xml"/><Relationship Id="rId4" Type="http://schemas.openxmlformats.org/officeDocument/2006/relationships/tags" Target="../tags/tag20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1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2.bin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24.xml"/><Relationship Id="rId7" Type="http://schemas.openxmlformats.org/officeDocument/2006/relationships/image" Target="../media/image2.emf"/><Relationship Id="rId2" Type="http://schemas.openxmlformats.org/officeDocument/2006/relationships/tags" Target="../tags/tag23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4.bin"/><Relationship Id="rId5" Type="http://schemas.openxmlformats.org/officeDocument/2006/relationships/slideMaster" Target="../slideMasters/slideMaster7.xml"/><Relationship Id="rId4" Type="http://schemas.openxmlformats.org/officeDocument/2006/relationships/tags" Target="../tags/tag25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7.xml"/><Relationship Id="rId2" Type="http://schemas.openxmlformats.org/officeDocument/2006/relationships/tags" Target="../tags/tag26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5.bin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29.xml"/><Relationship Id="rId7" Type="http://schemas.openxmlformats.org/officeDocument/2006/relationships/image" Target="../media/image2.emf"/><Relationship Id="rId2" Type="http://schemas.openxmlformats.org/officeDocument/2006/relationships/tags" Target="../tags/tag28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7.bin"/><Relationship Id="rId5" Type="http://schemas.openxmlformats.org/officeDocument/2006/relationships/slideMaster" Target="../slideMasters/slideMaster8.xml"/><Relationship Id="rId4" Type="http://schemas.openxmlformats.org/officeDocument/2006/relationships/tags" Target="../tags/tag30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8.xml"/><Relationship Id="rId2" Type="http://schemas.openxmlformats.org/officeDocument/2006/relationships/tags" Target="../tags/tag31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8.bin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4.xml"/><Relationship Id="rId7" Type="http://schemas.openxmlformats.org/officeDocument/2006/relationships/image" Target="../media/image2.emf"/><Relationship Id="rId2" Type="http://schemas.openxmlformats.org/officeDocument/2006/relationships/tags" Target="../tags/tag33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20.bin"/><Relationship Id="rId5" Type="http://schemas.openxmlformats.org/officeDocument/2006/relationships/slideMaster" Target="../slideMasters/slideMaster9.xml"/><Relationship Id="rId4" Type="http://schemas.openxmlformats.org/officeDocument/2006/relationships/tags" Target="../tags/tag35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9.xml"/><Relationship Id="rId2" Type="http://schemas.openxmlformats.org/officeDocument/2006/relationships/tags" Target="../tags/tag36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1.bin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9.xml"/><Relationship Id="rId7" Type="http://schemas.openxmlformats.org/officeDocument/2006/relationships/image" Target="../media/image2.emf"/><Relationship Id="rId2" Type="http://schemas.openxmlformats.org/officeDocument/2006/relationships/tags" Target="../tags/tag38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23.bin"/><Relationship Id="rId5" Type="http://schemas.openxmlformats.org/officeDocument/2006/relationships/slideMaster" Target="../slideMasters/slideMaster10.xml"/><Relationship Id="rId4" Type="http://schemas.openxmlformats.org/officeDocument/2006/relationships/tags" Target="../tags/tag40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0.xml"/><Relationship Id="rId2" Type="http://schemas.openxmlformats.org/officeDocument/2006/relationships/tags" Target="../tags/tag41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4.bin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44.xml"/><Relationship Id="rId7" Type="http://schemas.openxmlformats.org/officeDocument/2006/relationships/image" Target="../media/image2.emf"/><Relationship Id="rId2" Type="http://schemas.openxmlformats.org/officeDocument/2006/relationships/tags" Target="../tags/tag43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26.bin"/><Relationship Id="rId5" Type="http://schemas.openxmlformats.org/officeDocument/2006/relationships/slideMaster" Target="../slideMasters/slideMaster11.xml"/><Relationship Id="rId4" Type="http://schemas.openxmlformats.org/officeDocument/2006/relationships/tags" Target="../tags/tag45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1.xml"/><Relationship Id="rId2" Type="http://schemas.openxmlformats.org/officeDocument/2006/relationships/tags" Target="../tags/tag46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7.bin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9.xml"/><Relationship Id="rId7" Type="http://schemas.openxmlformats.org/officeDocument/2006/relationships/image" Target="../media/image2.emf"/><Relationship Id="rId2" Type="http://schemas.openxmlformats.org/officeDocument/2006/relationships/tags" Target="../tags/tag8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Master" Target="../slideMasters/slideMaster2.xml"/><Relationship Id="rId4" Type="http://schemas.openxmlformats.org/officeDocument/2006/relationships/tags" Target="../tags/tag1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6.bin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think-cell Slide" r:id="rId6" imgW="236" imgH="236" progId="TCLayout.ActiveDocument.1">
                  <p:embed/>
                </p:oleObj>
              </mc:Choice>
              <mc:Fallback>
                <p:oleObj name="think-cell Slide" r:id="rId6" imgW="236" imgH="236" progId="TCLayout.ActiveDocument.1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658813" y="2777927"/>
            <a:ext cx="7772400" cy="553998"/>
          </a:xfrm>
        </p:spPr>
        <p:txBody>
          <a:bodyPr lIns="0" tIns="0" rIns="0" bIns="0" anchor="b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658812" y="3655391"/>
            <a:ext cx="7776527" cy="307777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None/>
              <a:defRPr sz="2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Master subtitle style</a:t>
            </a:r>
            <a:endParaRPr lang="en-GB" noProof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728D8D-3C4E-4FEC-94A8-404096A64489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86" y="514083"/>
            <a:ext cx="2091151" cy="495102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B1B51B64-67A1-4617-B650-694F9E1B1696}"/>
              </a:ext>
            </a:extLst>
          </p:cNvPr>
          <p:cNvGrpSpPr/>
          <p:nvPr userDrawn="1"/>
        </p:nvGrpSpPr>
        <p:grpSpPr>
          <a:xfrm>
            <a:off x="658839" y="6159846"/>
            <a:ext cx="2160000" cy="54001"/>
            <a:chOff x="658839" y="6159846"/>
            <a:chExt cx="2160000" cy="5400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5DEF96C-3227-4AA2-B667-6438887B3B7E}"/>
                </a:ext>
              </a:extLst>
            </p:cNvPr>
            <p:cNvSpPr/>
            <p:nvPr userDrawn="1"/>
          </p:nvSpPr>
          <p:spPr>
            <a:xfrm>
              <a:off x="658839" y="6159846"/>
              <a:ext cx="2160000" cy="54000"/>
            </a:xfrm>
            <a:prstGeom prst="rect">
              <a:avLst/>
            </a:prstGeom>
            <a:solidFill>
              <a:schemeClr val="bg1"/>
            </a:solidFill>
            <a:ln w="127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>
                <a:solidFill>
                  <a:schemeClr val="accent3"/>
                </a:solidFill>
              </a:endParaRPr>
            </a:p>
          </p:txBody>
        </p:sp>
        <p:sp>
          <p:nvSpPr>
            <p:cNvPr id="10" name="Content Placeholder 3">
              <a:extLst>
                <a:ext uri="{FF2B5EF4-FFF2-40B4-BE49-F238E27FC236}">
                  <a16:creationId xmlns:a16="http://schemas.microsoft.com/office/drawing/2014/main" id="{D76B6AD3-03DD-404B-AD89-0096E0F5B7B3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563014" y="6115397"/>
              <a:ext cx="54000" cy="1428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  <p:sp>
          <p:nvSpPr>
            <p:cNvPr id="11" name="Content Placeholder 3">
              <a:extLst>
                <a:ext uri="{FF2B5EF4-FFF2-40B4-BE49-F238E27FC236}">
                  <a16:creationId xmlns:a16="http://schemas.microsoft.com/office/drawing/2014/main" id="{F7FE071F-33F5-46CC-9BC1-7611E79C35F6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756114" y="6151121"/>
              <a:ext cx="54000" cy="7145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2" name="Content Placeholder 3">
              <a:extLst>
                <a:ext uri="{FF2B5EF4-FFF2-40B4-BE49-F238E27FC236}">
                  <a16:creationId xmlns:a16="http://schemas.microsoft.com/office/drawing/2014/main" id="{EDA954C4-9590-4886-8B66-A1A5606468F4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677426" y="6133259"/>
              <a:ext cx="54000" cy="10717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/>
            </a:p>
          </p:txBody>
        </p:sp>
        <p:sp>
          <p:nvSpPr>
            <p:cNvPr id="13" name="Content Placeholder 3">
              <a:extLst>
                <a:ext uri="{FF2B5EF4-FFF2-40B4-BE49-F238E27FC236}">
                  <a16:creationId xmlns:a16="http://schemas.microsoft.com/office/drawing/2014/main" id="{3B10838E-F168-405F-8CBA-3C150CF76E01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395014" y="6079672"/>
              <a:ext cx="54000" cy="21434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lIns="91440" tIns="45720" rIns="91440" bIns="45720" rtlCol="0">
              <a:normAutofit fontScale="625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0772F-35DE-4F14-BE10-9EDC81875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26C4BC-BCCC-4DA5-926E-6393A46E6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8A4034-CF60-4004-A6D5-98DB1DA2C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71717">
                    <a:tint val="75000"/>
                  </a:srgbClr>
                </a:solidFill>
              </a:rPr>
              <a:t>Copy file name here</a:t>
            </a:r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B71698-65FA-47DE-BE87-64FC48D46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21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8" name="think-cell Slide" r:id="rId6" imgW="236" imgH="236" progId="TCLayout.ActiveDocument.1">
                  <p:embed/>
                </p:oleObj>
              </mc:Choice>
              <mc:Fallback>
                <p:oleObj name="think-cell Slide" r:id="rId6" imgW="236" imgH="236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658813" y="2777927"/>
            <a:ext cx="7772400" cy="553998"/>
          </a:xfrm>
        </p:spPr>
        <p:txBody>
          <a:bodyPr lIns="0" tIns="0" rIns="0" bIns="0" anchor="b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658812" y="3655391"/>
            <a:ext cx="7776527" cy="307777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None/>
              <a:defRPr sz="2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Master subtitle style</a:t>
            </a:r>
            <a:endParaRPr lang="en-GB" noProof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728D8D-3C4E-4FEC-94A8-404096A64489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86" y="514083"/>
            <a:ext cx="2091151" cy="495102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B1B51B64-67A1-4617-B650-694F9E1B1696}"/>
              </a:ext>
            </a:extLst>
          </p:cNvPr>
          <p:cNvGrpSpPr/>
          <p:nvPr userDrawn="1"/>
        </p:nvGrpSpPr>
        <p:grpSpPr>
          <a:xfrm>
            <a:off x="658839" y="6159846"/>
            <a:ext cx="2160000" cy="54001"/>
            <a:chOff x="658839" y="6159846"/>
            <a:chExt cx="2160000" cy="5400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5DEF96C-3227-4AA2-B667-6438887B3B7E}"/>
                </a:ext>
              </a:extLst>
            </p:cNvPr>
            <p:cNvSpPr/>
            <p:nvPr userDrawn="1"/>
          </p:nvSpPr>
          <p:spPr>
            <a:xfrm>
              <a:off x="658839" y="6159846"/>
              <a:ext cx="2160000" cy="54000"/>
            </a:xfrm>
            <a:prstGeom prst="rect">
              <a:avLst/>
            </a:prstGeom>
            <a:solidFill>
              <a:schemeClr val="bg1"/>
            </a:solidFill>
            <a:ln w="127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>
                <a:solidFill>
                  <a:srgbClr val="638C35"/>
                </a:solidFill>
              </a:endParaRPr>
            </a:p>
          </p:txBody>
        </p:sp>
        <p:sp>
          <p:nvSpPr>
            <p:cNvPr id="10" name="Content Placeholder 3">
              <a:extLst>
                <a:ext uri="{FF2B5EF4-FFF2-40B4-BE49-F238E27FC236}">
                  <a16:creationId xmlns:a16="http://schemas.microsoft.com/office/drawing/2014/main" id="{D76B6AD3-03DD-404B-AD89-0096E0F5B7B3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563014" y="6115397"/>
              <a:ext cx="54000" cy="1428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>
                <a:solidFill>
                  <a:srgbClr val="171717"/>
                </a:solidFill>
              </a:endParaRPr>
            </a:p>
          </p:txBody>
        </p:sp>
        <p:sp>
          <p:nvSpPr>
            <p:cNvPr id="11" name="Content Placeholder 3">
              <a:extLst>
                <a:ext uri="{FF2B5EF4-FFF2-40B4-BE49-F238E27FC236}">
                  <a16:creationId xmlns:a16="http://schemas.microsoft.com/office/drawing/2014/main" id="{F7FE071F-33F5-46CC-9BC1-7611E79C35F6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756114" y="6151121"/>
              <a:ext cx="54000" cy="7145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>
                <a:solidFill>
                  <a:srgbClr val="171717"/>
                </a:solidFill>
              </a:endParaRPr>
            </a:p>
          </p:txBody>
        </p:sp>
        <p:sp>
          <p:nvSpPr>
            <p:cNvPr id="12" name="Content Placeholder 3">
              <a:extLst>
                <a:ext uri="{FF2B5EF4-FFF2-40B4-BE49-F238E27FC236}">
                  <a16:creationId xmlns:a16="http://schemas.microsoft.com/office/drawing/2014/main" id="{EDA954C4-9590-4886-8B66-A1A5606468F4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677426" y="6133259"/>
              <a:ext cx="54000" cy="10717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>
                <a:solidFill>
                  <a:srgbClr val="171717"/>
                </a:solidFill>
              </a:endParaRPr>
            </a:p>
          </p:txBody>
        </p:sp>
        <p:sp>
          <p:nvSpPr>
            <p:cNvPr id="13" name="Content Placeholder 3">
              <a:extLst>
                <a:ext uri="{FF2B5EF4-FFF2-40B4-BE49-F238E27FC236}">
                  <a16:creationId xmlns:a16="http://schemas.microsoft.com/office/drawing/2014/main" id="{3B10838E-F168-405F-8CBA-3C150CF76E01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395014" y="6079672"/>
              <a:ext cx="54000" cy="21434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lIns="91440" tIns="45720" rIns="91440" bIns="45720" rtlCol="0">
              <a:normAutofit fontScale="625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>
                <a:solidFill>
                  <a:srgbClr val="171717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8397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2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6"/>
          <p:cNvGrpSpPr/>
          <p:nvPr/>
        </p:nvGrpSpPr>
        <p:grpSpPr>
          <a:xfrm>
            <a:off x="-427660" y="801688"/>
            <a:ext cx="303893" cy="392765"/>
            <a:chOff x="-482745" y="801688"/>
            <a:chExt cx="303893" cy="392765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-479878" y="1009787"/>
              <a:ext cx="29815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>
                  <a:solidFill>
                    <a:srgbClr val="FFFFFF"/>
                  </a:solidFill>
                </a:rPr>
                <a:t>7,30</a:t>
              </a:r>
            </a:p>
          </p:txBody>
        </p:sp>
        <p:grpSp>
          <p:nvGrpSpPr>
            <p:cNvPr id="6" name="Group 25"/>
            <p:cNvGrpSpPr/>
            <p:nvPr userDrawn="1"/>
          </p:nvGrpSpPr>
          <p:grpSpPr>
            <a:xfrm flipV="1">
              <a:off x="-482745" y="801688"/>
              <a:ext cx="303893" cy="147637"/>
              <a:chOff x="-482745" y="1408113"/>
              <a:chExt cx="303893" cy="147637"/>
            </a:xfrm>
          </p:grpSpPr>
          <p:cxnSp>
            <p:nvCxnSpPr>
              <p:cNvPr id="14" name="Straight Connector 13"/>
              <p:cNvCxnSpPr/>
              <p:nvPr userDrawn="1"/>
            </p:nvCxnSpPr>
            <p:spPr>
              <a:xfrm>
                <a:off x="-482745" y="1555750"/>
                <a:ext cx="303893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 userDrawn="1"/>
            </p:nvCxnSpPr>
            <p:spPr>
              <a:xfrm rot="5400000">
                <a:off x="-404617" y="1481932"/>
                <a:ext cx="147637" cy="0"/>
              </a:xfrm>
              <a:prstGeom prst="line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" name="Group 15"/>
          <p:cNvGrpSpPr/>
          <p:nvPr/>
        </p:nvGrpSpPr>
        <p:grpSpPr>
          <a:xfrm>
            <a:off x="-427660" y="6163130"/>
            <a:ext cx="303893" cy="363083"/>
            <a:chOff x="-539895" y="546555"/>
            <a:chExt cx="303893" cy="363083"/>
          </a:xfrm>
        </p:grpSpPr>
        <p:sp>
          <p:nvSpPr>
            <p:cNvPr id="17" name="TextBox 16"/>
            <p:cNvSpPr txBox="1"/>
            <p:nvPr userDrawn="1"/>
          </p:nvSpPr>
          <p:spPr>
            <a:xfrm>
              <a:off x="-537028" y="546555"/>
              <a:ext cx="29815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>
                  <a:solidFill>
                    <a:srgbClr val="FFFFFF"/>
                  </a:solidFill>
                </a:rPr>
                <a:t>8,60</a:t>
              </a:r>
            </a:p>
          </p:txBody>
        </p:sp>
        <p:cxnSp>
          <p:nvCxnSpPr>
            <p:cNvPr id="18" name="Straight Connector 17"/>
            <p:cNvCxnSpPr/>
            <p:nvPr userDrawn="1"/>
          </p:nvCxnSpPr>
          <p:spPr>
            <a:xfrm>
              <a:off x="-539895" y="909638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rot="5400000">
              <a:off x="-461767" y="835820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-411018" y="-316577"/>
            <a:ext cx="383118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200">
                <a:solidFill>
                  <a:srgbClr val="FFFFFF"/>
                </a:solidFill>
              </a:rPr>
              <a:t>12,28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-1133" y="-224244"/>
            <a:ext cx="30389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175" y="-224244"/>
            <a:ext cx="147637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27"/>
          <p:cNvGrpSpPr/>
          <p:nvPr/>
        </p:nvGrpSpPr>
        <p:grpSpPr>
          <a:xfrm>
            <a:off x="8964613" y="-376190"/>
            <a:ext cx="571500" cy="303893"/>
            <a:chOff x="9272588" y="-475343"/>
            <a:chExt cx="571500" cy="303893"/>
          </a:xfrm>
        </p:grpSpPr>
        <p:sp>
          <p:nvSpPr>
            <p:cNvPr id="23" name="TextBox 22"/>
            <p:cNvSpPr txBox="1"/>
            <p:nvPr userDrawn="1"/>
          </p:nvSpPr>
          <p:spPr>
            <a:xfrm>
              <a:off x="9460970" y="-415729"/>
              <a:ext cx="383118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>
                  <a:solidFill>
                    <a:srgbClr val="FFFFFF"/>
                  </a:solidFill>
                </a:rPr>
                <a:t>12,20</a:t>
              </a:r>
            </a:p>
          </p:txBody>
        </p:sp>
        <p:cxnSp>
          <p:nvCxnSpPr>
            <p:cNvPr id="24" name="Straight Connector 23"/>
            <p:cNvCxnSpPr/>
            <p:nvPr userDrawn="1"/>
          </p:nvCxnSpPr>
          <p:spPr>
            <a:xfrm rot="5400000">
              <a:off x="9120641" y="-323396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flipH="1">
              <a:off x="9272588" y="-323396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 userDrawn="1"/>
        </p:nvGrpSpPr>
        <p:grpSpPr>
          <a:xfrm>
            <a:off x="-427660" y="801688"/>
            <a:ext cx="303893" cy="392765"/>
            <a:chOff x="-482745" y="801688"/>
            <a:chExt cx="303893" cy="392765"/>
          </a:xfrm>
        </p:grpSpPr>
        <p:sp>
          <p:nvSpPr>
            <p:cNvPr id="29" name="TextBox 28"/>
            <p:cNvSpPr txBox="1"/>
            <p:nvPr userDrawn="1"/>
          </p:nvSpPr>
          <p:spPr>
            <a:xfrm>
              <a:off x="-479878" y="1009787"/>
              <a:ext cx="29815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>
                  <a:solidFill>
                    <a:srgbClr val="FFFFFF"/>
                  </a:solidFill>
                </a:rPr>
                <a:t>7,30</a:t>
              </a:r>
            </a:p>
          </p:txBody>
        </p:sp>
        <p:grpSp>
          <p:nvGrpSpPr>
            <p:cNvPr id="30" name="Group 29"/>
            <p:cNvGrpSpPr/>
            <p:nvPr userDrawn="1"/>
          </p:nvGrpSpPr>
          <p:grpSpPr>
            <a:xfrm flipV="1">
              <a:off x="-482745" y="801688"/>
              <a:ext cx="303893" cy="147637"/>
              <a:chOff x="-482745" y="1408113"/>
              <a:chExt cx="303893" cy="147637"/>
            </a:xfrm>
          </p:grpSpPr>
          <p:cxnSp>
            <p:nvCxnSpPr>
              <p:cNvPr id="31" name="Straight Connector 30"/>
              <p:cNvCxnSpPr/>
              <p:nvPr userDrawn="1"/>
            </p:nvCxnSpPr>
            <p:spPr>
              <a:xfrm>
                <a:off x="-482745" y="1555750"/>
                <a:ext cx="303893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 userDrawn="1"/>
            </p:nvCxnSpPr>
            <p:spPr>
              <a:xfrm rot="5400000">
                <a:off x="-404617" y="1481932"/>
                <a:ext cx="147637" cy="0"/>
              </a:xfrm>
              <a:prstGeom prst="line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Group 32"/>
          <p:cNvGrpSpPr/>
          <p:nvPr userDrawn="1"/>
        </p:nvGrpSpPr>
        <p:grpSpPr>
          <a:xfrm>
            <a:off x="-427660" y="6163130"/>
            <a:ext cx="303893" cy="363083"/>
            <a:chOff x="-539895" y="546555"/>
            <a:chExt cx="303893" cy="363083"/>
          </a:xfrm>
        </p:grpSpPr>
        <p:sp>
          <p:nvSpPr>
            <p:cNvPr id="34" name="TextBox 33"/>
            <p:cNvSpPr txBox="1"/>
            <p:nvPr userDrawn="1"/>
          </p:nvSpPr>
          <p:spPr>
            <a:xfrm>
              <a:off x="-537028" y="546555"/>
              <a:ext cx="29815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>
                  <a:solidFill>
                    <a:srgbClr val="FFFFFF"/>
                  </a:solidFill>
                </a:rPr>
                <a:t>8,60</a:t>
              </a:r>
            </a:p>
          </p:txBody>
        </p:sp>
        <p:cxnSp>
          <p:nvCxnSpPr>
            <p:cNvPr id="35" name="Straight Connector 34"/>
            <p:cNvCxnSpPr/>
            <p:nvPr userDrawn="1"/>
          </p:nvCxnSpPr>
          <p:spPr>
            <a:xfrm>
              <a:off x="-539895" y="909638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>
            <a:xfrm rot="5400000">
              <a:off x="-461767" y="835820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 userDrawn="1"/>
        </p:nvSpPr>
        <p:spPr>
          <a:xfrm>
            <a:off x="-411018" y="-316577"/>
            <a:ext cx="383118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200">
                <a:solidFill>
                  <a:srgbClr val="FFFFFF"/>
                </a:solidFill>
              </a:rPr>
              <a:t>12,28</a:t>
            </a:r>
          </a:p>
        </p:txBody>
      </p:sp>
      <p:cxnSp>
        <p:nvCxnSpPr>
          <p:cNvPr id="38" name="Straight Connector 37"/>
          <p:cNvCxnSpPr/>
          <p:nvPr userDrawn="1"/>
        </p:nvCxnSpPr>
        <p:spPr>
          <a:xfrm rot="5400000">
            <a:off x="-1133" y="-224244"/>
            <a:ext cx="30389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 userDrawn="1"/>
        </p:nvCxnSpPr>
        <p:spPr>
          <a:xfrm>
            <a:off x="3175" y="-224244"/>
            <a:ext cx="147637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 userDrawn="1"/>
        </p:nvGrpSpPr>
        <p:grpSpPr>
          <a:xfrm>
            <a:off x="8964613" y="-376190"/>
            <a:ext cx="571500" cy="303893"/>
            <a:chOff x="9272588" y="-475343"/>
            <a:chExt cx="571500" cy="303893"/>
          </a:xfrm>
        </p:grpSpPr>
        <p:sp>
          <p:nvSpPr>
            <p:cNvPr id="41" name="TextBox 40"/>
            <p:cNvSpPr txBox="1"/>
            <p:nvPr userDrawn="1"/>
          </p:nvSpPr>
          <p:spPr>
            <a:xfrm>
              <a:off x="9460970" y="-415729"/>
              <a:ext cx="383118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>
                  <a:solidFill>
                    <a:srgbClr val="FFFFFF"/>
                  </a:solidFill>
                </a:rPr>
                <a:t>12,20</a:t>
              </a:r>
            </a:p>
          </p:txBody>
        </p:sp>
        <p:cxnSp>
          <p:nvCxnSpPr>
            <p:cNvPr id="42" name="Straight Connector 41"/>
            <p:cNvCxnSpPr/>
            <p:nvPr userDrawn="1"/>
          </p:nvCxnSpPr>
          <p:spPr>
            <a:xfrm rot="5400000">
              <a:off x="9120641" y="-323396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>
            <a:xfrm flipH="1">
              <a:off x="9272588" y="-323396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00EBC45D-C44B-4781-BB78-D69B570DB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4" name="Title 43">
            <a:extLst>
              <a:ext uri="{FF2B5EF4-FFF2-40B4-BE49-F238E27FC236}">
                <a16:creationId xmlns:a16="http://schemas.microsoft.com/office/drawing/2014/main" id="{3883E699-D20B-4924-94F8-F95BF84F0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241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BD992-D784-4A39-BEC6-C974C9E02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365504-ED6C-4466-8405-CB54E2F13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C180C0-E258-4CB9-B973-2A2B78AE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71717">
                    <a:tint val="75000"/>
                  </a:srgbClr>
                </a:solidFill>
              </a:rPr>
              <a:t>Copy file name here</a:t>
            </a:r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335A1-5700-419D-A91E-DEFFD320E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C2984C-D9E3-4245-90BF-629AB8A2353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730375"/>
            <a:ext cx="8229600" cy="40798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119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91BA6-3B46-4E66-ACFD-8EA9C5FBA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BED5A8-FC48-4481-B3E5-53322C032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532C5E-8AC8-4C5B-AACD-FFD085A06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71717">
                    <a:tint val="75000"/>
                  </a:srgbClr>
                </a:solidFill>
              </a:rPr>
              <a:t>Copy file name here</a:t>
            </a:r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6F26D4-5313-4BFB-B8E2-3501F7273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58B9535-BEF3-4201-8DC5-7F88AB3940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612900"/>
            <a:ext cx="8229600" cy="4551363"/>
          </a:xfr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694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0772F-35DE-4F14-BE10-9EDC81875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26C4BC-BCCC-4DA5-926E-6393A46E6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8A4034-CF60-4004-A6D5-98DB1DA2C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71717">
                    <a:tint val="75000"/>
                  </a:srgbClr>
                </a:solidFill>
              </a:rPr>
              <a:t>Copy file name here</a:t>
            </a:r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B71698-65FA-47DE-BE87-64FC48D46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7272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554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t - 2 lines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1"/>
          <p:cNvSpPr>
            <a:spLocks/>
          </p:cNvSpPr>
          <p:nvPr userDrawn="1"/>
        </p:nvSpPr>
        <p:spPr bwMode="auto">
          <a:xfrm rot="15900000">
            <a:off x="437555" y="-3917900"/>
            <a:ext cx="8036719" cy="17857143"/>
          </a:xfrm>
          <a:prstGeom prst="ellipse">
            <a:avLst/>
          </a:prstGeom>
          <a:noFill/>
          <a:ln w="12700">
            <a:solidFill>
              <a:srgbClr val="8BB63C">
                <a:alpha val="25000"/>
              </a:srgb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3023">
              <a:solidFill>
                <a:srgbClr val="000000"/>
              </a:solidFill>
              <a:latin typeface="Gill Sans"/>
              <a:sym typeface="Gill Sans"/>
            </a:endParaRPr>
          </a:p>
        </p:txBody>
      </p:sp>
      <p:sp>
        <p:nvSpPr>
          <p:cNvPr id="8" name="Oval 2"/>
          <p:cNvSpPr>
            <a:spLocks/>
          </p:cNvSpPr>
          <p:nvPr userDrawn="1"/>
        </p:nvSpPr>
        <p:spPr bwMode="auto">
          <a:xfrm rot="20700000">
            <a:off x="-1502419" y="971103"/>
            <a:ext cx="13393415" cy="6697266"/>
          </a:xfrm>
          <a:prstGeom prst="ellipse">
            <a:avLst/>
          </a:prstGeom>
          <a:noFill/>
          <a:ln w="12700">
            <a:solidFill>
              <a:srgbClr val="7E8699">
                <a:alpha val="5000"/>
              </a:srgb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3023">
              <a:solidFill>
                <a:srgbClr val="000000"/>
              </a:solidFill>
              <a:latin typeface="Gill Sans"/>
              <a:sym typeface="Gill Sans"/>
            </a:endParaRPr>
          </a:p>
        </p:txBody>
      </p:sp>
      <p:sp>
        <p:nvSpPr>
          <p:cNvPr id="9" name="Oval 7"/>
          <p:cNvSpPr>
            <a:spLocks/>
          </p:cNvSpPr>
          <p:nvPr userDrawn="1"/>
        </p:nvSpPr>
        <p:spPr bwMode="auto">
          <a:xfrm rot="20700000">
            <a:off x="-1413123" y="613916"/>
            <a:ext cx="13393415" cy="6697266"/>
          </a:xfrm>
          <a:prstGeom prst="ellipse">
            <a:avLst/>
          </a:prstGeom>
          <a:noFill/>
          <a:ln w="12700">
            <a:solidFill>
              <a:srgbClr val="FFFFFF">
                <a:alpha val="10000"/>
              </a:srgb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3023">
              <a:solidFill>
                <a:srgbClr val="000000"/>
              </a:solidFill>
              <a:latin typeface="Gill Sans"/>
              <a:sym typeface="Gill Sans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 userDrawn="1"/>
        </p:nvSpPr>
        <p:spPr bwMode="auto">
          <a:xfrm>
            <a:off x="217766" y="6410399"/>
            <a:ext cx="160734" cy="258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64287" tIns="32143" rIns="64287" bIns="32143"/>
          <a:lstStyle>
            <a:lvl1pPr eaLnBrk="0" hangingPunct="0"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8C77D39B-E075-4127-A3EB-D64E9C0A25B6}" type="slidenum">
              <a:rPr lang="en-US" sz="1266">
                <a:solidFill>
                  <a:srgbClr val="FFFFFF">
                    <a:alpha val="15000"/>
                  </a:srgbClr>
                </a:solidFill>
                <a:latin typeface="Calibri"/>
                <a:ea typeface="MS PGothic" charset="0"/>
                <a:cs typeface="Calibri"/>
              </a:rPr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n-US" sz="1266" dirty="0">
              <a:solidFill>
                <a:srgbClr val="FFFFFF">
                  <a:alpha val="15000"/>
                </a:srgbClr>
              </a:solidFill>
              <a:latin typeface="Calibri"/>
              <a:ea typeface="MS PGothic" charset="0"/>
              <a:cs typeface="Calibri"/>
            </a:endParaRPr>
          </a:p>
        </p:txBody>
      </p:sp>
      <p:sp>
        <p:nvSpPr>
          <p:cNvPr id="12" name="Rectangle 7"/>
          <p:cNvSpPr>
            <a:spLocks/>
          </p:cNvSpPr>
          <p:nvPr userDrawn="1"/>
        </p:nvSpPr>
        <p:spPr bwMode="auto">
          <a:xfrm>
            <a:off x="573750" y="6440136"/>
            <a:ext cx="2732484" cy="178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>
                    <a:alpha val="39999"/>
                  </a:schemeClr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84" b="1" dirty="0">
                <a:solidFill>
                  <a:srgbClr val="FFFFFF">
                    <a:alpha val="15000"/>
                  </a:srgbClr>
                </a:solidFill>
                <a:ea typeface="MS PGothic" charset="0"/>
                <a:cs typeface="Calibri"/>
                <a:sym typeface="Lucida Grande" charset="0"/>
              </a:rPr>
              <a:t>African Development Bank</a:t>
            </a:r>
          </a:p>
        </p:txBody>
      </p:sp>
      <p:sp>
        <p:nvSpPr>
          <p:cNvPr id="4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572181" y="1302514"/>
            <a:ext cx="8050269" cy="4658018"/>
          </a:xfrm>
          <a:prstGeom prst="rect">
            <a:avLst/>
          </a:prstGeom>
        </p:spPr>
        <p:txBody>
          <a:bodyPr vert="horz" anchor="ctr" anchorCtr="0"/>
          <a:lstStyle>
            <a:lvl1pPr marL="253116" indent="-253116" algn="l" rtl="0" eaLnBrk="0" fontAlgn="base" hangingPunct="0">
              <a:spcBef>
                <a:spcPts val="0"/>
              </a:spcBef>
              <a:spcAft>
                <a:spcPts val="633"/>
              </a:spcAft>
              <a:buSzPct val="100000"/>
              <a:buFont typeface="Gill Sans" charset="0"/>
              <a:buBlip>
                <a:blip r:embed="rId2"/>
              </a:buBlip>
              <a:defRPr lang="fr-FR" sz="2531" kern="1200" dirty="0" smtClean="0">
                <a:solidFill>
                  <a:srgbClr val="FFFFFF"/>
                </a:solidFill>
                <a:effectLst/>
                <a:latin typeface="Calibri"/>
                <a:ea typeface="ヒラギノ角ゴ ProN W3" charset="0"/>
                <a:cs typeface="Calibri"/>
                <a:sym typeface="Gill Sans" charset="0"/>
              </a:defRPr>
            </a:lvl1pPr>
            <a:lvl2pPr marL="574573" indent="-321457">
              <a:defRPr lang="fr-FR" sz="2109" dirty="0" smtClean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  <a:sym typeface="Gill Sans" charset="0"/>
              </a:defRPr>
            </a:lvl2pPr>
            <a:lvl3pPr marL="696702" indent="-241093">
              <a:defRPr lang="fr-FR" sz="1687" dirty="0" smtClean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  <a:sym typeface="Gill Sans" charset="0"/>
              </a:defRPr>
            </a:lvl3pPr>
            <a:lvl5pPr marL="1437629" indent="0">
              <a:buNone/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6" name="Rectangle 1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572181" y="188640"/>
            <a:ext cx="8050269" cy="708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square" lIns="50794" tIns="0" rIns="50794" bIns="50794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ts val="2812"/>
              </a:lnSpc>
              <a:defRPr lang="en-US" sz="3375" b="0" i="0" kern="0" dirty="0">
                <a:solidFill>
                  <a:schemeClr val="bg1"/>
                </a:solidFill>
                <a:effectLst/>
                <a:latin typeface="Calibri" charset="0"/>
                <a:ea typeface="Calibri" charset="0"/>
                <a:cs typeface="Calibri" charset="0"/>
                <a:sym typeface="Gill Sans" charset="0"/>
              </a:defRPr>
            </a:lvl1pPr>
          </a:lstStyle>
          <a:p>
            <a:pPr lvl="0" algn="l" rtl="0" eaLnBrk="0" fontAlgn="base" hangingPunct="0">
              <a:lnSpc>
                <a:spcPts val="3094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ym typeface="Gill Sans" charset="0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90922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t - 2 lines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1"/>
          <p:cNvSpPr>
            <a:spLocks/>
          </p:cNvSpPr>
          <p:nvPr userDrawn="1"/>
        </p:nvSpPr>
        <p:spPr bwMode="auto">
          <a:xfrm rot="15900000">
            <a:off x="437555" y="-3917900"/>
            <a:ext cx="8036719" cy="17857143"/>
          </a:xfrm>
          <a:prstGeom prst="ellipse">
            <a:avLst/>
          </a:prstGeom>
          <a:noFill/>
          <a:ln w="12700">
            <a:solidFill>
              <a:srgbClr val="8BB63C">
                <a:alpha val="25000"/>
              </a:srgb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3023">
              <a:solidFill>
                <a:srgbClr val="000000"/>
              </a:solidFill>
              <a:latin typeface="Gill Sans"/>
              <a:sym typeface="Gill Sans"/>
            </a:endParaRPr>
          </a:p>
        </p:txBody>
      </p:sp>
      <p:sp>
        <p:nvSpPr>
          <p:cNvPr id="8" name="Oval 7"/>
          <p:cNvSpPr>
            <a:spLocks/>
          </p:cNvSpPr>
          <p:nvPr userDrawn="1"/>
        </p:nvSpPr>
        <p:spPr bwMode="auto">
          <a:xfrm rot="20700000">
            <a:off x="-1413123" y="613916"/>
            <a:ext cx="13393415" cy="6697266"/>
          </a:xfrm>
          <a:prstGeom prst="ellipse">
            <a:avLst/>
          </a:prstGeom>
          <a:noFill/>
          <a:ln w="12700">
            <a:solidFill>
              <a:srgbClr val="FFFFFF">
                <a:alpha val="10000"/>
              </a:srgb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3023">
              <a:solidFill>
                <a:srgbClr val="000000"/>
              </a:solidFill>
              <a:latin typeface="Gill Sans"/>
              <a:sym typeface="Gill Sans"/>
            </a:endParaRPr>
          </a:p>
        </p:txBody>
      </p:sp>
      <p:sp>
        <p:nvSpPr>
          <p:cNvPr id="4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572181" y="1302514"/>
            <a:ext cx="8050269" cy="4658018"/>
          </a:xfrm>
          <a:prstGeom prst="rect">
            <a:avLst/>
          </a:prstGeom>
        </p:spPr>
        <p:txBody>
          <a:bodyPr vert="horz" anchor="ctr" anchorCtr="0"/>
          <a:lstStyle>
            <a:lvl1pPr marL="253116" indent="-253116" algn="l" rtl="0" eaLnBrk="0" fontAlgn="base" hangingPunct="0">
              <a:spcBef>
                <a:spcPts val="0"/>
              </a:spcBef>
              <a:spcAft>
                <a:spcPts val="633"/>
              </a:spcAft>
              <a:buSzPct val="100000"/>
              <a:buFont typeface="Gill Sans" charset="0"/>
              <a:buBlip>
                <a:blip r:embed="rId2"/>
              </a:buBlip>
              <a:defRPr lang="fr-FR" sz="2531" kern="1200" dirty="0" smtClean="0">
                <a:solidFill>
                  <a:srgbClr val="FFFFFF"/>
                </a:solidFill>
                <a:effectLst/>
                <a:latin typeface="Calibri"/>
                <a:ea typeface="ヒラギノ角ゴ ProN W3" charset="0"/>
                <a:cs typeface="Calibri"/>
                <a:sym typeface="Gill Sans" charset="0"/>
              </a:defRPr>
            </a:lvl1pPr>
            <a:lvl2pPr marL="574573" indent="-321457">
              <a:defRPr lang="fr-FR" sz="2109" dirty="0" smtClean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  <a:sym typeface="Gill Sans" charset="0"/>
              </a:defRPr>
            </a:lvl2pPr>
            <a:lvl3pPr marL="696702" indent="-241093">
              <a:defRPr lang="fr-FR" sz="1687" dirty="0" smtClean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  <a:sym typeface="Gill Sans" charset="0"/>
              </a:defRPr>
            </a:lvl3pPr>
            <a:lvl5pPr marL="1437629" indent="0">
              <a:buNone/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72181" y="188640"/>
            <a:ext cx="8050269" cy="708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square" lIns="50794" tIns="0" rIns="50794" bIns="50794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2812"/>
              </a:lnSpc>
              <a:defRPr lang="en-US" sz="3375" b="0" i="0" kern="0" dirty="0">
                <a:solidFill>
                  <a:schemeClr val="bg1"/>
                </a:solidFill>
                <a:effectLst/>
                <a:latin typeface="Calibri" charset="0"/>
                <a:ea typeface="Calibri" charset="0"/>
                <a:cs typeface="Calibri" charset="0"/>
                <a:sym typeface="Gill Sans" charset="0"/>
              </a:defRPr>
            </a:lvl1pPr>
          </a:lstStyle>
          <a:p>
            <a:pPr lvl="0" algn="l" rtl="0" eaLnBrk="0" fontAlgn="base" hangingPunct="0">
              <a:lnSpc>
                <a:spcPts val="3094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ym typeface="Gill Sans" charset="0"/>
              </a:rPr>
              <a:t>Click to edit Master title style</a:t>
            </a:r>
          </a:p>
        </p:txBody>
      </p:sp>
      <p:sp>
        <p:nvSpPr>
          <p:cNvPr id="10" name="Text Box 5"/>
          <p:cNvSpPr txBox="1">
            <a:spLocks noChangeArrowheads="1"/>
          </p:cNvSpPr>
          <p:nvPr userDrawn="1"/>
        </p:nvSpPr>
        <p:spPr bwMode="auto">
          <a:xfrm>
            <a:off x="217766" y="6410399"/>
            <a:ext cx="160734" cy="258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64287" tIns="32143" rIns="64287" bIns="32143"/>
          <a:lstStyle>
            <a:lvl1pPr eaLnBrk="0" hangingPunct="0"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8C77D39B-E075-4127-A3EB-D64E9C0A25B6}" type="slidenum">
              <a:rPr lang="en-US" sz="1266">
                <a:solidFill>
                  <a:srgbClr val="FFFFFF">
                    <a:alpha val="15000"/>
                  </a:srgbClr>
                </a:solidFill>
                <a:latin typeface="Calibri"/>
                <a:ea typeface="MS PGothic" charset="0"/>
                <a:cs typeface="Calibri"/>
              </a:rPr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n-US" sz="1266" dirty="0">
              <a:solidFill>
                <a:srgbClr val="FFFFFF">
                  <a:alpha val="15000"/>
                </a:srgbClr>
              </a:solidFill>
              <a:latin typeface="Calibri"/>
              <a:ea typeface="MS PGothic" charset="0"/>
              <a:cs typeface="Calibri"/>
            </a:endParaRPr>
          </a:p>
        </p:txBody>
      </p:sp>
      <p:sp>
        <p:nvSpPr>
          <p:cNvPr id="12" name="Rectangle 7"/>
          <p:cNvSpPr>
            <a:spLocks/>
          </p:cNvSpPr>
          <p:nvPr userDrawn="1"/>
        </p:nvSpPr>
        <p:spPr bwMode="auto">
          <a:xfrm>
            <a:off x="573750" y="6440136"/>
            <a:ext cx="2732484" cy="178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>
                    <a:alpha val="39999"/>
                  </a:schemeClr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66" b="1" dirty="0">
                <a:solidFill>
                  <a:srgbClr val="FFFFFF">
                    <a:alpha val="15000"/>
                  </a:srgbClr>
                </a:solidFill>
                <a:ea typeface="MS PGothic" charset="0"/>
                <a:cs typeface="Calibri"/>
                <a:sym typeface="Lucida Grande" charset="0"/>
              </a:rPr>
              <a:t>African Development Bank</a:t>
            </a:r>
          </a:p>
        </p:txBody>
      </p:sp>
    </p:spTree>
    <p:extLst>
      <p:ext uri="{BB962C8B-B14F-4D97-AF65-F5344CB8AC3E}">
        <p14:creationId xmlns:p14="http://schemas.microsoft.com/office/powerpoint/2010/main" val="985058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381000"/>
            <a:ext cx="6859787" cy="1371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107" y="1905000"/>
            <a:ext cx="6852578" cy="4114801"/>
          </a:xfrm>
          <a:prstGeom prst="rect">
            <a:avLst/>
          </a:prstGeom>
        </p:spPr>
        <p:txBody>
          <a:bodyPr/>
          <a:lstStyle>
            <a:lvl5pPr>
              <a:defRPr/>
            </a:lvl5pPr>
            <a:lvl6pPr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2108" y="6400800"/>
            <a:ext cx="4916180" cy="276228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sz="3023" dirty="0">
              <a:solidFill>
                <a:srgbClr val="000000"/>
              </a:solidFill>
              <a:latin typeface="Gill Sans"/>
              <a:sym typeface="Gill San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1424" y="6400800"/>
            <a:ext cx="1087325" cy="276228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F41C87-7AD9-4845-A077-840E4A0F3F06}" type="datetimeFigureOut">
              <a:rPr lang="en-US" sz="3023" smtClean="0">
                <a:solidFill>
                  <a:srgbClr val="000000"/>
                </a:solidFill>
                <a:latin typeface="Gill Sans"/>
                <a:sym typeface="Gill 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7/12/2021</a:t>
            </a:fld>
            <a:endParaRPr lang="en-US" sz="3023">
              <a:solidFill>
                <a:srgbClr val="000000"/>
              </a:solidFill>
              <a:latin typeface="Gill Sans"/>
              <a:sym typeface="Gill San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78" y="6400800"/>
            <a:ext cx="628815" cy="276228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013F82-EE5E-44EE-A61D-E31C6657F26F}" type="slidenum">
              <a:rPr lang="fr-FR" sz="3023" smtClean="0">
                <a:solidFill>
                  <a:srgbClr val="000000"/>
                </a:solidFill>
                <a:latin typeface="Gill Sans"/>
                <a:sym typeface="Gill 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sz="3023">
              <a:solidFill>
                <a:srgbClr val="000000"/>
              </a:solidFill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950343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8782477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1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6"/>
          <p:cNvGrpSpPr/>
          <p:nvPr/>
        </p:nvGrpSpPr>
        <p:grpSpPr>
          <a:xfrm>
            <a:off x="-427660" y="801688"/>
            <a:ext cx="303893" cy="392765"/>
            <a:chOff x="-482745" y="801688"/>
            <a:chExt cx="303893" cy="392765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-479878" y="1009787"/>
              <a:ext cx="29815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 noProof="0">
                  <a:solidFill>
                    <a:schemeClr val="bg1"/>
                  </a:solidFill>
                </a:rPr>
                <a:t>7,30</a:t>
              </a:r>
            </a:p>
          </p:txBody>
        </p:sp>
        <p:grpSp>
          <p:nvGrpSpPr>
            <p:cNvPr id="6" name="Group 25"/>
            <p:cNvGrpSpPr/>
            <p:nvPr userDrawn="1"/>
          </p:nvGrpSpPr>
          <p:grpSpPr>
            <a:xfrm flipV="1">
              <a:off x="-482745" y="801688"/>
              <a:ext cx="303893" cy="147637"/>
              <a:chOff x="-482745" y="1408113"/>
              <a:chExt cx="303893" cy="147637"/>
            </a:xfrm>
          </p:grpSpPr>
          <p:cxnSp>
            <p:nvCxnSpPr>
              <p:cNvPr id="14" name="Straight Connector 13"/>
              <p:cNvCxnSpPr/>
              <p:nvPr userDrawn="1"/>
            </p:nvCxnSpPr>
            <p:spPr>
              <a:xfrm>
                <a:off x="-482745" y="1555750"/>
                <a:ext cx="303893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 userDrawn="1"/>
            </p:nvCxnSpPr>
            <p:spPr>
              <a:xfrm rot="5400000">
                <a:off x="-404617" y="1481932"/>
                <a:ext cx="147637" cy="0"/>
              </a:xfrm>
              <a:prstGeom prst="line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" name="Group 15"/>
          <p:cNvGrpSpPr/>
          <p:nvPr/>
        </p:nvGrpSpPr>
        <p:grpSpPr>
          <a:xfrm>
            <a:off x="-427660" y="6163130"/>
            <a:ext cx="303893" cy="363083"/>
            <a:chOff x="-539895" y="546555"/>
            <a:chExt cx="303893" cy="363083"/>
          </a:xfrm>
        </p:grpSpPr>
        <p:sp>
          <p:nvSpPr>
            <p:cNvPr id="17" name="TextBox 16"/>
            <p:cNvSpPr txBox="1"/>
            <p:nvPr userDrawn="1"/>
          </p:nvSpPr>
          <p:spPr>
            <a:xfrm>
              <a:off x="-537028" y="546555"/>
              <a:ext cx="29815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 noProof="0">
                  <a:solidFill>
                    <a:schemeClr val="bg1"/>
                  </a:solidFill>
                </a:rPr>
                <a:t>8,60</a:t>
              </a:r>
            </a:p>
          </p:txBody>
        </p:sp>
        <p:cxnSp>
          <p:nvCxnSpPr>
            <p:cNvPr id="18" name="Straight Connector 17"/>
            <p:cNvCxnSpPr/>
            <p:nvPr userDrawn="1"/>
          </p:nvCxnSpPr>
          <p:spPr>
            <a:xfrm>
              <a:off x="-539895" y="909638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rot="5400000">
              <a:off x="-461767" y="835820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-411018" y="-316577"/>
            <a:ext cx="383118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200" noProof="0">
                <a:solidFill>
                  <a:schemeClr val="bg1"/>
                </a:solidFill>
              </a:rPr>
              <a:t>12,28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-1133" y="-224244"/>
            <a:ext cx="30389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175" y="-224244"/>
            <a:ext cx="147637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27"/>
          <p:cNvGrpSpPr/>
          <p:nvPr/>
        </p:nvGrpSpPr>
        <p:grpSpPr>
          <a:xfrm>
            <a:off x="8964613" y="-376190"/>
            <a:ext cx="571500" cy="303893"/>
            <a:chOff x="9272588" y="-475343"/>
            <a:chExt cx="571500" cy="303893"/>
          </a:xfrm>
        </p:grpSpPr>
        <p:sp>
          <p:nvSpPr>
            <p:cNvPr id="23" name="TextBox 22"/>
            <p:cNvSpPr txBox="1"/>
            <p:nvPr userDrawn="1"/>
          </p:nvSpPr>
          <p:spPr>
            <a:xfrm>
              <a:off x="9460970" y="-415729"/>
              <a:ext cx="383118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 noProof="0">
                  <a:solidFill>
                    <a:schemeClr val="bg1"/>
                  </a:solidFill>
                </a:rPr>
                <a:t>12,20</a:t>
              </a:r>
            </a:p>
          </p:txBody>
        </p:sp>
        <p:cxnSp>
          <p:nvCxnSpPr>
            <p:cNvPr id="24" name="Straight Connector 23"/>
            <p:cNvCxnSpPr/>
            <p:nvPr userDrawn="1"/>
          </p:nvCxnSpPr>
          <p:spPr>
            <a:xfrm rot="5400000">
              <a:off x="9120641" y="-323396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flipH="1">
              <a:off x="9272588" y="-323396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 userDrawn="1"/>
        </p:nvGrpSpPr>
        <p:grpSpPr>
          <a:xfrm>
            <a:off x="-427660" y="801688"/>
            <a:ext cx="303893" cy="392765"/>
            <a:chOff x="-482745" y="801688"/>
            <a:chExt cx="303893" cy="392765"/>
          </a:xfrm>
        </p:grpSpPr>
        <p:sp>
          <p:nvSpPr>
            <p:cNvPr id="29" name="TextBox 28"/>
            <p:cNvSpPr txBox="1"/>
            <p:nvPr userDrawn="1"/>
          </p:nvSpPr>
          <p:spPr>
            <a:xfrm>
              <a:off x="-479878" y="1009787"/>
              <a:ext cx="29815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 noProof="0">
                  <a:solidFill>
                    <a:schemeClr val="bg1"/>
                  </a:solidFill>
                </a:rPr>
                <a:t>7,30</a:t>
              </a:r>
            </a:p>
          </p:txBody>
        </p:sp>
        <p:grpSp>
          <p:nvGrpSpPr>
            <p:cNvPr id="30" name="Group 29"/>
            <p:cNvGrpSpPr/>
            <p:nvPr userDrawn="1"/>
          </p:nvGrpSpPr>
          <p:grpSpPr>
            <a:xfrm flipV="1">
              <a:off x="-482745" y="801688"/>
              <a:ext cx="303893" cy="147637"/>
              <a:chOff x="-482745" y="1408113"/>
              <a:chExt cx="303893" cy="147637"/>
            </a:xfrm>
          </p:grpSpPr>
          <p:cxnSp>
            <p:nvCxnSpPr>
              <p:cNvPr id="31" name="Straight Connector 30"/>
              <p:cNvCxnSpPr/>
              <p:nvPr userDrawn="1"/>
            </p:nvCxnSpPr>
            <p:spPr>
              <a:xfrm>
                <a:off x="-482745" y="1555750"/>
                <a:ext cx="303893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 userDrawn="1"/>
            </p:nvCxnSpPr>
            <p:spPr>
              <a:xfrm rot="5400000">
                <a:off x="-404617" y="1481932"/>
                <a:ext cx="147637" cy="0"/>
              </a:xfrm>
              <a:prstGeom prst="line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Group 32"/>
          <p:cNvGrpSpPr/>
          <p:nvPr userDrawn="1"/>
        </p:nvGrpSpPr>
        <p:grpSpPr>
          <a:xfrm>
            <a:off x="-427660" y="6163130"/>
            <a:ext cx="303893" cy="363083"/>
            <a:chOff x="-539895" y="546555"/>
            <a:chExt cx="303893" cy="363083"/>
          </a:xfrm>
        </p:grpSpPr>
        <p:sp>
          <p:nvSpPr>
            <p:cNvPr id="34" name="TextBox 33"/>
            <p:cNvSpPr txBox="1"/>
            <p:nvPr userDrawn="1"/>
          </p:nvSpPr>
          <p:spPr>
            <a:xfrm>
              <a:off x="-537028" y="546555"/>
              <a:ext cx="29815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 noProof="0">
                  <a:solidFill>
                    <a:schemeClr val="bg1"/>
                  </a:solidFill>
                </a:rPr>
                <a:t>8,60</a:t>
              </a:r>
            </a:p>
          </p:txBody>
        </p:sp>
        <p:cxnSp>
          <p:nvCxnSpPr>
            <p:cNvPr id="35" name="Straight Connector 34"/>
            <p:cNvCxnSpPr/>
            <p:nvPr userDrawn="1"/>
          </p:nvCxnSpPr>
          <p:spPr>
            <a:xfrm>
              <a:off x="-539895" y="909638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>
            <a:xfrm rot="5400000">
              <a:off x="-461767" y="835820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 userDrawn="1"/>
        </p:nvSpPr>
        <p:spPr>
          <a:xfrm>
            <a:off x="-411018" y="-316577"/>
            <a:ext cx="383118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200" noProof="0">
                <a:solidFill>
                  <a:schemeClr val="bg1"/>
                </a:solidFill>
              </a:rPr>
              <a:t>12,28</a:t>
            </a:r>
          </a:p>
        </p:txBody>
      </p:sp>
      <p:cxnSp>
        <p:nvCxnSpPr>
          <p:cNvPr id="38" name="Straight Connector 37"/>
          <p:cNvCxnSpPr/>
          <p:nvPr userDrawn="1"/>
        </p:nvCxnSpPr>
        <p:spPr>
          <a:xfrm rot="5400000">
            <a:off x="-1133" y="-224244"/>
            <a:ext cx="30389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 userDrawn="1"/>
        </p:nvCxnSpPr>
        <p:spPr>
          <a:xfrm>
            <a:off x="3175" y="-224244"/>
            <a:ext cx="147637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 userDrawn="1"/>
        </p:nvGrpSpPr>
        <p:grpSpPr>
          <a:xfrm>
            <a:off x="8964613" y="-376190"/>
            <a:ext cx="571500" cy="303893"/>
            <a:chOff x="9272588" y="-475343"/>
            <a:chExt cx="571500" cy="303893"/>
          </a:xfrm>
        </p:grpSpPr>
        <p:sp>
          <p:nvSpPr>
            <p:cNvPr id="41" name="TextBox 40"/>
            <p:cNvSpPr txBox="1"/>
            <p:nvPr userDrawn="1"/>
          </p:nvSpPr>
          <p:spPr>
            <a:xfrm>
              <a:off x="9460970" y="-415729"/>
              <a:ext cx="383118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 noProof="0">
                  <a:solidFill>
                    <a:schemeClr val="bg1"/>
                  </a:solidFill>
                </a:rPr>
                <a:t>12,20</a:t>
              </a:r>
            </a:p>
          </p:txBody>
        </p:sp>
        <p:cxnSp>
          <p:nvCxnSpPr>
            <p:cNvPr id="42" name="Straight Connector 41"/>
            <p:cNvCxnSpPr/>
            <p:nvPr userDrawn="1"/>
          </p:nvCxnSpPr>
          <p:spPr>
            <a:xfrm rot="5400000">
              <a:off x="9120641" y="-323396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>
            <a:xfrm flipH="1">
              <a:off x="9272588" y="-323396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00EBC45D-C44B-4781-BB78-D69B570DB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noProof="0" smtClean="0"/>
              <a:pPr/>
              <a:t>‹N°›</a:t>
            </a:fld>
            <a:endParaRPr lang="en-GB" noProof="0"/>
          </a:p>
        </p:txBody>
      </p:sp>
      <p:sp>
        <p:nvSpPr>
          <p:cNvPr id="44" name="Title 43">
            <a:extLst>
              <a:ext uri="{FF2B5EF4-FFF2-40B4-BE49-F238E27FC236}">
                <a16:creationId xmlns:a16="http://schemas.microsoft.com/office/drawing/2014/main" id="{3883E699-D20B-4924-94F8-F95BF84F0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035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t - 2 lines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1"/>
          <p:cNvSpPr>
            <a:spLocks/>
          </p:cNvSpPr>
          <p:nvPr userDrawn="1"/>
        </p:nvSpPr>
        <p:spPr bwMode="auto">
          <a:xfrm rot="15900000">
            <a:off x="437555" y="-3917900"/>
            <a:ext cx="8036719" cy="17857143"/>
          </a:xfrm>
          <a:prstGeom prst="ellipse">
            <a:avLst/>
          </a:prstGeom>
          <a:noFill/>
          <a:ln w="12700">
            <a:solidFill>
              <a:srgbClr val="8BB63C">
                <a:alpha val="25000"/>
              </a:srgb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3023">
              <a:solidFill>
                <a:srgbClr val="000000"/>
              </a:solidFill>
              <a:latin typeface="Gill Sans"/>
              <a:sym typeface="Gill Sans"/>
            </a:endParaRPr>
          </a:p>
        </p:txBody>
      </p:sp>
      <p:sp>
        <p:nvSpPr>
          <p:cNvPr id="8" name="Oval 2"/>
          <p:cNvSpPr>
            <a:spLocks/>
          </p:cNvSpPr>
          <p:nvPr userDrawn="1"/>
        </p:nvSpPr>
        <p:spPr bwMode="auto">
          <a:xfrm rot="20700000">
            <a:off x="-1502419" y="971103"/>
            <a:ext cx="13393415" cy="6697266"/>
          </a:xfrm>
          <a:prstGeom prst="ellipse">
            <a:avLst/>
          </a:prstGeom>
          <a:noFill/>
          <a:ln w="12700">
            <a:solidFill>
              <a:srgbClr val="7E8699">
                <a:alpha val="5000"/>
              </a:srgb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3023">
              <a:solidFill>
                <a:srgbClr val="000000"/>
              </a:solidFill>
              <a:latin typeface="Gill Sans"/>
              <a:sym typeface="Gill Sans"/>
            </a:endParaRPr>
          </a:p>
        </p:txBody>
      </p:sp>
      <p:sp>
        <p:nvSpPr>
          <p:cNvPr id="9" name="Oval 7"/>
          <p:cNvSpPr>
            <a:spLocks/>
          </p:cNvSpPr>
          <p:nvPr userDrawn="1"/>
        </p:nvSpPr>
        <p:spPr bwMode="auto">
          <a:xfrm rot="20700000">
            <a:off x="-1413123" y="613916"/>
            <a:ext cx="13393415" cy="6697266"/>
          </a:xfrm>
          <a:prstGeom prst="ellipse">
            <a:avLst/>
          </a:prstGeom>
          <a:noFill/>
          <a:ln w="12700">
            <a:solidFill>
              <a:srgbClr val="FFFFFF">
                <a:alpha val="10000"/>
              </a:srgb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3023">
              <a:solidFill>
                <a:srgbClr val="000000"/>
              </a:solidFill>
              <a:latin typeface="Gill Sans"/>
              <a:sym typeface="Gill Sans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 userDrawn="1"/>
        </p:nvSpPr>
        <p:spPr bwMode="auto">
          <a:xfrm>
            <a:off x="217766" y="6410399"/>
            <a:ext cx="160734" cy="258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64287" tIns="32143" rIns="64287" bIns="32143"/>
          <a:lstStyle>
            <a:lvl1pPr eaLnBrk="0" hangingPunct="0"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8C77D39B-E075-4127-A3EB-D64E9C0A25B6}" type="slidenum">
              <a:rPr lang="en-US" sz="1266">
                <a:solidFill>
                  <a:srgbClr val="FFFFFF">
                    <a:alpha val="15000"/>
                  </a:srgbClr>
                </a:solidFill>
                <a:latin typeface="Calibri"/>
                <a:ea typeface="MS PGothic" charset="0"/>
                <a:cs typeface="Calibri"/>
              </a:rPr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n-US" sz="1266" dirty="0">
              <a:solidFill>
                <a:srgbClr val="FFFFFF">
                  <a:alpha val="15000"/>
                </a:srgbClr>
              </a:solidFill>
              <a:latin typeface="Calibri"/>
              <a:ea typeface="MS PGothic" charset="0"/>
              <a:cs typeface="Calibri"/>
            </a:endParaRPr>
          </a:p>
        </p:txBody>
      </p:sp>
      <p:sp>
        <p:nvSpPr>
          <p:cNvPr id="12" name="Rectangle 7"/>
          <p:cNvSpPr>
            <a:spLocks/>
          </p:cNvSpPr>
          <p:nvPr userDrawn="1"/>
        </p:nvSpPr>
        <p:spPr bwMode="auto">
          <a:xfrm>
            <a:off x="573750" y="6440136"/>
            <a:ext cx="2732484" cy="178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>
                    <a:alpha val="39999"/>
                  </a:schemeClr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84" b="1" dirty="0">
                <a:solidFill>
                  <a:srgbClr val="FFFFFF">
                    <a:alpha val="15000"/>
                  </a:srgbClr>
                </a:solidFill>
                <a:ea typeface="MS PGothic" charset="0"/>
                <a:cs typeface="Calibri"/>
                <a:sym typeface="Lucida Grande" charset="0"/>
              </a:rPr>
              <a:t>African Development Bank</a:t>
            </a:r>
          </a:p>
        </p:txBody>
      </p:sp>
      <p:sp>
        <p:nvSpPr>
          <p:cNvPr id="4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572181" y="1302514"/>
            <a:ext cx="8050269" cy="4658018"/>
          </a:xfrm>
          <a:prstGeom prst="rect">
            <a:avLst/>
          </a:prstGeom>
        </p:spPr>
        <p:txBody>
          <a:bodyPr vert="horz" anchor="ctr" anchorCtr="0"/>
          <a:lstStyle>
            <a:lvl1pPr marL="253116" indent="-253116" algn="l" rtl="0" eaLnBrk="0" fontAlgn="base" hangingPunct="0">
              <a:spcBef>
                <a:spcPts val="0"/>
              </a:spcBef>
              <a:spcAft>
                <a:spcPts val="633"/>
              </a:spcAft>
              <a:buSzPct val="100000"/>
              <a:buFont typeface="Gill Sans" charset="0"/>
              <a:buBlip>
                <a:blip r:embed="rId2"/>
              </a:buBlip>
              <a:defRPr lang="fr-FR" sz="2531" kern="1200" dirty="0" smtClean="0">
                <a:solidFill>
                  <a:srgbClr val="FFFFFF"/>
                </a:solidFill>
                <a:effectLst/>
                <a:latin typeface="Calibri"/>
                <a:ea typeface="ヒラギノ角ゴ ProN W3" charset="0"/>
                <a:cs typeface="Calibri"/>
                <a:sym typeface="Gill Sans" charset="0"/>
              </a:defRPr>
            </a:lvl1pPr>
            <a:lvl2pPr marL="574573" indent="-321457">
              <a:defRPr lang="fr-FR" sz="2109" dirty="0" smtClean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  <a:sym typeface="Gill Sans" charset="0"/>
              </a:defRPr>
            </a:lvl2pPr>
            <a:lvl3pPr marL="696702" indent="-241093">
              <a:defRPr lang="fr-FR" sz="1687" dirty="0" smtClean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  <a:sym typeface="Gill Sans" charset="0"/>
              </a:defRPr>
            </a:lvl3pPr>
            <a:lvl5pPr marL="1437629" indent="0">
              <a:buNone/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6" name="Rectangle 1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572181" y="188640"/>
            <a:ext cx="8050269" cy="708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square" lIns="50794" tIns="0" rIns="50794" bIns="50794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ts val="2812"/>
              </a:lnSpc>
              <a:defRPr lang="en-US" sz="3375" b="0" i="0" kern="0" dirty="0">
                <a:solidFill>
                  <a:schemeClr val="bg1"/>
                </a:solidFill>
                <a:effectLst/>
                <a:latin typeface="Calibri" charset="0"/>
                <a:ea typeface="Calibri" charset="0"/>
                <a:cs typeface="Calibri" charset="0"/>
                <a:sym typeface="Gill Sans" charset="0"/>
              </a:defRPr>
            </a:lvl1pPr>
          </a:lstStyle>
          <a:p>
            <a:pPr lvl="0" algn="l" rtl="0" eaLnBrk="0" fontAlgn="base" hangingPunct="0">
              <a:lnSpc>
                <a:spcPts val="3094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ym typeface="Gill Sans" charset="0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13045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t - 2 lines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1"/>
          <p:cNvSpPr>
            <a:spLocks/>
          </p:cNvSpPr>
          <p:nvPr userDrawn="1"/>
        </p:nvSpPr>
        <p:spPr bwMode="auto">
          <a:xfrm rot="15900000">
            <a:off x="437555" y="-3917900"/>
            <a:ext cx="8036719" cy="17857143"/>
          </a:xfrm>
          <a:prstGeom prst="ellipse">
            <a:avLst/>
          </a:prstGeom>
          <a:noFill/>
          <a:ln w="12700">
            <a:solidFill>
              <a:srgbClr val="8BB63C">
                <a:alpha val="25000"/>
              </a:srgb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3023">
              <a:solidFill>
                <a:srgbClr val="000000"/>
              </a:solidFill>
              <a:latin typeface="Gill Sans"/>
              <a:sym typeface="Gill Sans"/>
            </a:endParaRPr>
          </a:p>
        </p:txBody>
      </p:sp>
      <p:sp>
        <p:nvSpPr>
          <p:cNvPr id="8" name="Oval 7"/>
          <p:cNvSpPr>
            <a:spLocks/>
          </p:cNvSpPr>
          <p:nvPr userDrawn="1"/>
        </p:nvSpPr>
        <p:spPr bwMode="auto">
          <a:xfrm rot="20700000">
            <a:off x="-1413123" y="613916"/>
            <a:ext cx="13393415" cy="6697266"/>
          </a:xfrm>
          <a:prstGeom prst="ellipse">
            <a:avLst/>
          </a:prstGeom>
          <a:noFill/>
          <a:ln w="12700">
            <a:solidFill>
              <a:srgbClr val="FFFFFF">
                <a:alpha val="10000"/>
              </a:srgb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r-FR" sz="3023">
              <a:solidFill>
                <a:srgbClr val="000000"/>
              </a:solidFill>
              <a:latin typeface="Gill Sans"/>
              <a:sym typeface="Gill Sans"/>
            </a:endParaRPr>
          </a:p>
        </p:txBody>
      </p:sp>
      <p:sp>
        <p:nvSpPr>
          <p:cNvPr id="4" name="Espace réservé du texte 2"/>
          <p:cNvSpPr>
            <a:spLocks noGrp="1"/>
          </p:cNvSpPr>
          <p:nvPr>
            <p:ph type="body" sz="quarter" idx="10"/>
          </p:nvPr>
        </p:nvSpPr>
        <p:spPr>
          <a:xfrm>
            <a:off x="572181" y="1302514"/>
            <a:ext cx="8050269" cy="4658018"/>
          </a:xfrm>
          <a:prstGeom prst="rect">
            <a:avLst/>
          </a:prstGeom>
        </p:spPr>
        <p:txBody>
          <a:bodyPr vert="horz" anchor="ctr" anchorCtr="0"/>
          <a:lstStyle>
            <a:lvl1pPr marL="253116" indent="-253116" algn="l" rtl="0" eaLnBrk="0" fontAlgn="base" hangingPunct="0">
              <a:spcBef>
                <a:spcPts val="0"/>
              </a:spcBef>
              <a:spcAft>
                <a:spcPts val="633"/>
              </a:spcAft>
              <a:buSzPct val="100000"/>
              <a:buFont typeface="Gill Sans" charset="0"/>
              <a:buBlip>
                <a:blip r:embed="rId2"/>
              </a:buBlip>
              <a:defRPr lang="fr-FR" sz="2531" kern="1200" dirty="0" smtClean="0">
                <a:solidFill>
                  <a:srgbClr val="FFFFFF"/>
                </a:solidFill>
                <a:effectLst/>
                <a:latin typeface="Calibri"/>
                <a:ea typeface="ヒラギノ角ゴ ProN W3" charset="0"/>
                <a:cs typeface="Calibri"/>
                <a:sym typeface="Gill Sans" charset="0"/>
              </a:defRPr>
            </a:lvl1pPr>
            <a:lvl2pPr marL="574573" indent="-321457">
              <a:defRPr lang="fr-FR" sz="2109" dirty="0" smtClean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  <a:sym typeface="Gill Sans" charset="0"/>
              </a:defRPr>
            </a:lvl2pPr>
            <a:lvl3pPr marL="696702" indent="-241093">
              <a:defRPr lang="fr-FR" sz="1687" dirty="0" smtClean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  <a:sym typeface="Gill Sans" charset="0"/>
              </a:defRPr>
            </a:lvl3pPr>
            <a:lvl5pPr marL="1437629" indent="0">
              <a:buNone/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72181" y="188640"/>
            <a:ext cx="8050269" cy="708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vert="horz" wrap="square" lIns="50794" tIns="0" rIns="50794" bIns="50794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2812"/>
              </a:lnSpc>
              <a:defRPr lang="en-US" sz="3375" b="0" i="0" kern="0" dirty="0">
                <a:solidFill>
                  <a:schemeClr val="bg1"/>
                </a:solidFill>
                <a:effectLst/>
                <a:latin typeface="Calibri" charset="0"/>
                <a:ea typeface="Calibri" charset="0"/>
                <a:cs typeface="Calibri" charset="0"/>
                <a:sym typeface="Gill Sans" charset="0"/>
              </a:defRPr>
            </a:lvl1pPr>
          </a:lstStyle>
          <a:p>
            <a:pPr lvl="0" algn="l" rtl="0" eaLnBrk="0" fontAlgn="base" hangingPunct="0">
              <a:lnSpc>
                <a:spcPts val="3094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ym typeface="Gill Sans" charset="0"/>
              </a:rPr>
              <a:t>Click to edit Master title style</a:t>
            </a:r>
          </a:p>
        </p:txBody>
      </p:sp>
      <p:sp>
        <p:nvSpPr>
          <p:cNvPr id="10" name="Text Box 5"/>
          <p:cNvSpPr txBox="1">
            <a:spLocks noChangeArrowheads="1"/>
          </p:cNvSpPr>
          <p:nvPr userDrawn="1"/>
        </p:nvSpPr>
        <p:spPr bwMode="auto">
          <a:xfrm>
            <a:off x="217766" y="6410399"/>
            <a:ext cx="160734" cy="258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lIns="64287" tIns="32143" rIns="64287" bIns="32143"/>
          <a:lstStyle>
            <a:lvl1pPr eaLnBrk="0" hangingPunct="0"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8C77D39B-E075-4127-A3EB-D64E9C0A25B6}" type="slidenum">
              <a:rPr lang="en-US" sz="1266">
                <a:solidFill>
                  <a:srgbClr val="FFFFFF">
                    <a:alpha val="15000"/>
                  </a:srgbClr>
                </a:solidFill>
                <a:latin typeface="Calibri"/>
                <a:ea typeface="MS PGothic" charset="0"/>
                <a:cs typeface="Calibri"/>
              </a:rPr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n-US" sz="1266" dirty="0">
              <a:solidFill>
                <a:srgbClr val="FFFFFF">
                  <a:alpha val="15000"/>
                </a:srgbClr>
              </a:solidFill>
              <a:latin typeface="Calibri"/>
              <a:ea typeface="MS PGothic" charset="0"/>
              <a:cs typeface="Calibri"/>
            </a:endParaRPr>
          </a:p>
        </p:txBody>
      </p:sp>
      <p:sp>
        <p:nvSpPr>
          <p:cNvPr id="12" name="Rectangle 7"/>
          <p:cNvSpPr>
            <a:spLocks/>
          </p:cNvSpPr>
          <p:nvPr userDrawn="1"/>
        </p:nvSpPr>
        <p:spPr bwMode="auto">
          <a:xfrm>
            <a:off x="573750" y="6440136"/>
            <a:ext cx="2732484" cy="178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>
                    <a:alpha val="39999"/>
                  </a:schemeClr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66" b="1" dirty="0">
                <a:solidFill>
                  <a:srgbClr val="FFFFFF">
                    <a:alpha val="15000"/>
                  </a:srgbClr>
                </a:solidFill>
                <a:ea typeface="MS PGothic" charset="0"/>
                <a:cs typeface="Calibri"/>
                <a:sym typeface="Lucida Grande" charset="0"/>
              </a:rPr>
              <a:t>African Development Bank</a:t>
            </a:r>
          </a:p>
        </p:txBody>
      </p:sp>
    </p:spTree>
    <p:extLst>
      <p:ext uri="{BB962C8B-B14F-4D97-AF65-F5344CB8AC3E}">
        <p14:creationId xmlns:p14="http://schemas.microsoft.com/office/powerpoint/2010/main" val="927354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108" y="381000"/>
            <a:ext cx="6859787" cy="1371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107" y="1905000"/>
            <a:ext cx="6852578" cy="4114801"/>
          </a:xfrm>
          <a:prstGeom prst="rect">
            <a:avLst/>
          </a:prstGeom>
        </p:spPr>
        <p:txBody>
          <a:bodyPr/>
          <a:lstStyle>
            <a:lvl5pPr>
              <a:defRPr/>
            </a:lvl5pPr>
            <a:lvl6pPr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2108" y="6400800"/>
            <a:ext cx="4916180" cy="276228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sz="3023" dirty="0">
              <a:solidFill>
                <a:srgbClr val="000000"/>
              </a:solidFill>
              <a:latin typeface="Gill Sans"/>
              <a:sym typeface="Gill San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1424" y="6400800"/>
            <a:ext cx="1087325" cy="276228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F41C87-7AD9-4845-A077-840E4A0F3F06}" type="datetimeFigureOut">
              <a:rPr lang="en-US" sz="3023" smtClean="0">
                <a:solidFill>
                  <a:srgbClr val="000000"/>
                </a:solidFill>
                <a:latin typeface="Gill Sans"/>
                <a:sym typeface="Gill 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7/12/2021</a:t>
            </a:fld>
            <a:endParaRPr lang="en-US" sz="3023">
              <a:solidFill>
                <a:srgbClr val="000000"/>
              </a:solidFill>
              <a:latin typeface="Gill Sans"/>
              <a:sym typeface="Gill San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78" y="6400800"/>
            <a:ext cx="628815" cy="276228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013F82-EE5E-44EE-A61D-E31C6657F26F}" type="slidenum">
              <a:rPr lang="fr-FR" sz="3023" smtClean="0">
                <a:solidFill>
                  <a:srgbClr val="000000"/>
                </a:solidFill>
                <a:latin typeface="Gill Sans"/>
                <a:sym typeface="Gill 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FR" sz="3023">
              <a:solidFill>
                <a:srgbClr val="000000"/>
              </a:solidFill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706308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BD992-D784-4A39-BEC6-C974C9E0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365504-ED6C-4466-8405-CB54E2F138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2A23AB7-CEBD-4E56-A115-2F23A5D49404}" type="datetime1">
              <a:rPr lang="en-GB" sz="3023" smtClean="0">
                <a:solidFill>
                  <a:srgbClr val="000000"/>
                </a:solidFill>
                <a:latin typeface="Gill Sans"/>
                <a:sym typeface="Gill 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12/07/2021</a:t>
            </a:fld>
            <a:endParaRPr lang="en-GB" sz="3023" dirty="0">
              <a:solidFill>
                <a:srgbClr val="000000"/>
              </a:solidFill>
              <a:latin typeface="Gill Sans"/>
              <a:sym typeface="Gill San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C180C0-E258-4CB9-B973-2A2B78AE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3023">
                <a:solidFill>
                  <a:srgbClr val="000000"/>
                </a:solidFill>
                <a:latin typeface="Gill Sans"/>
                <a:sym typeface="Gill Sans"/>
              </a:rPr>
              <a:t>Copy file name here</a:t>
            </a:r>
            <a:endParaRPr lang="en-GB" sz="3023" dirty="0">
              <a:solidFill>
                <a:srgbClr val="000000"/>
              </a:solidFill>
              <a:latin typeface="Gill Sans"/>
              <a:sym typeface="Gill San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335A1-5700-419D-A91E-DEFFD320E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C6C278-CB13-44E6-8B3A-2944C4062806}" type="slidenum">
              <a:rPr lang="en-GB" sz="3023" smtClean="0">
                <a:solidFill>
                  <a:srgbClr val="000000"/>
                </a:solidFill>
                <a:latin typeface="Gill Sans"/>
                <a:sym typeface="Gill Sans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en-GB" sz="3023">
              <a:solidFill>
                <a:srgbClr val="000000"/>
              </a:solidFill>
              <a:latin typeface="Gill Sans"/>
              <a:sym typeface="Gill Sans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C2984C-D9E3-4245-90BF-629AB8A2353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730376"/>
            <a:ext cx="8229600" cy="40798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2212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6" name="think-cell Slide" r:id="rId6" imgW="236" imgH="236" progId="TCLayout.ActiveDocument.1">
                  <p:embed/>
                </p:oleObj>
              </mc:Choice>
              <mc:Fallback>
                <p:oleObj name="think-cell Slide" r:id="rId6" imgW="236" imgH="236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658813" y="2916427"/>
            <a:ext cx="7772400" cy="415498"/>
          </a:xfrm>
        </p:spPr>
        <p:txBody>
          <a:bodyPr lIns="0" tIns="0" rIns="0" bIns="0" anchor="b" anchorCtr="0">
            <a:spAutoFit/>
          </a:bodyPr>
          <a:lstStyle>
            <a:lvl1pPr algn="l">
              <a:defRPr sz="2700" b="1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658813" y="3655393"/>
            <a:ext cx="7776527" cy="230832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None/>
              <a:defRPr sz="1500">
                <a:solidFill>
                  <a:schemeClr val="bg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Master subtitle style</a:t>
            </a:r>
            <a:endParaRPr lang="en-GB" noProof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728D8D-3C4E-4FEC-94A8-404096A64489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87" y="514083"/>
            <a:ext cx="2091151" cy="495102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B1B51B64-67A1-4617-B650-694F9E1B1696}"/>
              </a:ext>
            </a:extLst>
          </p:cNvPr>
          <p:cNvGrpSpPr/>
          <p:nvPr userDrawn="1"/>
        </p:nvGrpSpPr>
        <p:grpSpPr>
          <a:xfrm>
            <a:off x="658839" y="6159848"/>
            <a:ext cx="2160000" cy="54001"/>
            <a:chOff x="658839" y="6159846"/>
            <a:chExt cx="2160000" cy="5400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5DEF96C-3227-4AA2-B667-6438887B3B7E}"/>
                </a:ext>
              </a:extLst>
            </p:cNvPr>
            <p:cNvSpPr/>
            <p:nvPr userDrawn="1"/>
          </p:nvSpPr>
          <p:spPr>
            <a:xfrm>
              <a:off x="658839" y="6159846"/>
              <a:ext cx="2160000" cy="54000"/>
            </a:xfrm>
            <a:prstGeom prst="rect">
              <a:avLst/>
            </a:prstGeom>
            <a:solidFill>
              <a:schemeClr val="bg1"/>
            </a:solidFill>
            <a:ln w="127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350">
                <a:solidFill>
                  <a:srgbClr val="638C35"/>
                </a:solidFill>
              </a:endParaRPr>
            </a:p>
          </p:txBody>
        </p:sp>
        <p:sp>
          <p:nvSpPr>
            <p:cNvPr id="10" name="Content Placeholder 3">
              <a:extLst>
                <a:ext uri="{FF2B5EF4-FFF2-40B4-BE49-F238E27FC236}">
                  <a16:creationId xmlns:a16="http://schemas.microsoft.com/office/drawing/2014/main" id="{D76B6AD3-03DD-404B-AD89-0096E0F5B7B3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563014" y="6115397"/>
              <a:ext cx="54000" cy="1428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lIns="91440" tIns="45720" rIns="91440" bIns="45720" rtlCol="0">
              <a:normAutofit fontScale="325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200" dirty="0">
                <a:solidFill>
                  <a:srgbClr val="171717"/>
                </a:solidFill>
              </a:endParaRPr>
            </a:p>
          </p:txBody>
        </p:sp>
        <p:sp>
          <p:nvSpPr>
            <p:cNvPr id="11" name="Content Placeholder 3">
              <a:extLst>
                <a:ext uri="{FF2B5EF4-FFF2-40B4-BE49-F238E27FC236}">
                  <a16:creationId xmlns:a16="http://schemas.microsoft.com/office/drawing/2014/main" id="{F7FE071F-33F5-46CC-9BC1-7611E79C35F6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756114" y="6151121"/>
              <a:ext cx="54000" cy="7145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200">
                <a:solidFill>
                  <a:srgbClr val="171717"/>
                </a:solidFill>
              </a:endParaRPr>
            </a:p>
          </p:txBody>
        </p:sp>
        <p:sp>
          <p:nvSpPr>
            <p:cNvPr id="12" name="Content Placeholder 3">
              <a:extLst>
                <a:ext uri="{FF2B5EF4-FFF2-40B4-BE49-F238E27FC236}">
                  <a16:creationId xmlns:a16="http://schemas.microsoft.com/office/drawing/2014/main" id="{EDA954C4-9590-4886-8B66-A1A5606468F4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677426" y="6133259"/>
              <a:ext cx="54000" cy="10717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200">
                <a:solidFill>
                  <a:srgbClr val="171717"/>
                </a:solidFill>
              </a:endParaRPr>
            </a:p>
          </p:txBody>
        </p:sp>
        <p:sp>
          <p:nvSpPr>
            <p:cNvPr id="13" name="Content Placeholder 3">
              <a:extLst>
                <a:ext uri="{FF2B5EF4-FFF2-40B4-BE49-F238E27FC236}">
                  <a16:creationId xmlns:a16="http://schemas.microsoft.com/office/drawing/2014/main" id="{3B10838E-F168-405F-8CBA-3C150CF76E01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395014" y="6079672"/>
              <a:ext cx="54000" cy="21434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lIns="91440" tIns="45720" rIns="91440" bIns="45720" rtlCol="0">
              <a:normAutofit fontScale="8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200" dirty="0">
                <a:solidFill>
                  <a:srgbClr val="171717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24164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0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6"/>
          <p:cNvGrpSpPr/>
          <p:nvPr/>
        </p:nvGrpSpPr>
        <p:grpSpPr>
          <a:xfrm>
            <a:off x="-427659" y="801689"/>
            <a:ext cx="303893" cy="346598"/>
            <a:chOff x="-482745" y="801688"/>
            <a:chExt cx="303893" cy="346598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-479878" y="1009787"/>
              <a:ext cx="22442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900">
                  <a:solidFill>
                    <a:srgbClr val="FFFFFF"/>
                  </a:solidFill>
                </a:rPr>
                <a:t>7,30</a:t>
              </a:r>
            </a:p>
          </p:txBody>
        </p:sp>
        <p:grpSp>
          <p:nvGrpSpPr>
            <p:cNvPr id="6" name="Group 25"/>
            <p:cNvGrpSpPr/>
            <p:nvPr userDrawn="1"/>
          </p:nvGrpSpPr>
          <p:grpSpPr>
            <a:xfrm flipV="1">
              <a:off x="-482745" y="801688"/>
              <a:ext cx="303893" cy="147637"/>
              <a:chOff x="-482745" y="1408113"/>
              <a:chExt cx="303893" cy="147637"/>
            </a:xfrm>
          </p:grpSpPr>
          <p:cxnSp>
            <p:nvCxnSpPr>
              <p:cNvPr id="14" name="Straight Connector 13"/>
              <p:cNvCxnSpPr/>
              <p:nvPr userDrawn="1"/>
            </p:nvCxnSpPr>
            <p:spPr>
              <a:xfrm>
                <a:off x="-482745" y="1555750"/>
                <a:ext cx="303893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 userDrawn="1"/>
            </p:nvCxnSpPr>
            <p:spPr>
              <a:xfrm rot="5400000">
                <a:off x="-404617" y="1481932"/>
                <a:ext cx="147637" cy="0"/>
              </a:xfrm>
              <a:prstGeom prst="line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" name="Group 15"/>
          <p:cNvGrpSpPr/>
          <p:nvPr/>
        </p:nvGrpSpPr>
        <p:grpSpPr>
          <a:xfrm>
            <a:off x="-427659" y="6163132"/>
            <a:ext cx="303893" cy="363083"/>
            <a:chOff x="-539895" y="546555"/>
            <a:chExt cx="303893" cy="363083"/>
          </a:xfrm>
        </p:grpSpPr>
        <p:sp>
          <p:nvSpPr>
            <p:cNvPr id="17" name="TextBox 16"/>
            <p:cNvSpPr txBox="1"/>
            <p:nvPr userDrawn="1"/>
          </p:nvSpPr>
          <p:spPr>
            <a:xfrm>
              <a:off x="-537028" y="546555"/>
              <a:ext cx="22442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900">
                  <a:solidFill>
                    <a:srgbClr val="FFFFFF"/>
                  </a:solidFill>
                </a:rPr>
                <a:t>8,60</a:t>
              </a:r>
            </a:p>
          </p:txBody>
        </p:sp>
        <p:cxnSp>
          <p:nvCxnSpPr>
            <p:cNvPr id="18" name="Straight Connector 17"/>
            <p:cNvCxnSpPr/>
            <p:nvPr userDrawn="1"/>
          </p:nvCxnSpPr>
          <p:spPr>
            <a:xfrm>
              <a:off x="-539895" y="909638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rot="5400000">
              <a:off x="-461767" y="835820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-411018" y="-316577"/>
            <a:ext cx="288541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900">
                <a:solidFill>
                  <a:srgbClr val="FFFFFF"/>
                </a:solidFill>
              </a:rPr>
              <a:t>12,28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-1132" y="-224244"/>
            <a:ext cx="30389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176" y="-224244"/>
            <a:ext cx="147637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27"/>
          <p:cNvGrpSpPr/>
          <p:nvPr/>
        </p:nvGrpSpPr>
        <p:grpSpPr>
          <a:xfrm>
            <a:off x="8964621" y="-376190"/>
            <a:ext cx="476923" cy="303893"/>
            <a:chOff x="9272588" y="-475343"/>
            <a:chExt cx="476922" cy="303893"/>
          </a:xfrm>
        </p:grpSpPr>
        <p:sp>
          <p:nvSpPr>
            <p:cNvPr id="23" name="TextBox 22"/>
            <p:cNvSpPr txBox="1"/>
            <p:nvPr userDrawn="1"/>
          </p:nvSpPr>
          <p:spPr>
            <a:xfrm>
              <a:off x="9460970" y="-415729"/>
              <a:ext cx="28854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900">
                  <a:solidFill>
                    <a:srgbClr val="FFFFFF"/>
                  </a:solidFill>
                </a:rPr>
                <a:t>12,20</a:t>
              </a:r>
            </a:p>
          </p:txBody>
        </p:sp>
        <p:cxnSp>
          <p:nvCxnSpPr>
            <p:cNvPr id="24" name="Straight Connector 23"/>
            <p:cNvCxnSpPr/>
            <p:nvPr userDrawn="1"/>
          </p:nvCxnSpPr>
          <p:spPr>
            <a:xfrm rot="5400000">
              <a:off x="9120641" y="-323396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flipH="1">
              <a:off x="9272588" y="-323396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 userDrawn="1"/>
        </p:nvGrpSpPr>
        <p:grpSpPr>
          <a:xfrm>
            <a:off x="-427659" y="801689"/>
            <a:ext cx="303893" cy="346598"/>
            <a:chOff x="-482745" y="801688"/>
            <a:chExt cx="303893" cy="346598"/>
          </a:xfrm>
        </p:grpSpPr>
        <p:sp>
          <p:nvSpPr>
            <p:cNvPr id="29" name="TextBox 28"/>
            <p:cNvSpPr txBox="1"/>
            <p:nvPr userDrawn="1"/>
          </p:nvSpPr>
          <p:spPr>
            <a:xfrm>
              <a:off x="-479878" y="1009787"/>
              <a:ext cx="22442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900">
                  <a:solidFill>
                    <a:srgbClr val="FFFFFF"/>
                  </a:solidFill>
                </a:rPr>
                <a:t>7,30</a:t>
              </a:r>
            </a:p>
          </p:txBody>
        </p:sp>
        <p:grpSp>
          <p:nvGrpSpPr>
            <p:cNvPr id="30" name="Group 29"/>
            <p:cNvGrpSpPr/>
            <p:nvPr userDrawn="1"/>
          </p:nvGrpSpPr>
          <p:grpSpPr>
            <a:xfrm flipV="1">
              <a:off x="-482745" y="801688"/>
              <a:ext cx="303893" cy="147637"/>
              <a:chOff x="-482745" y="1408113"/>
              <a:chExt cx="303893" cy="147637"/>
            </a:xfrm>
          </p:grpSpPr>
          <p:cxnSp>
            <p:nvCxnSpPr>
              <p:cNvPr id="31" name="Straight Connector 30"/>
              <p:cNvCxnSpPr/>
              <p:nvPr userDrawn="1"/>
            </p:nvCxnSpPr>
            <p:spPr>
              <a:xfrm>
                <a:off x="-482745" y="1555750"/>
                <a:ext cx="303893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 userDrawn="1"/>
            </p:nvCxnSpPr>
            <p:spPr>
              <a:xfrm rot="5400000">
                <a:off x="-404617" y="1481932"/>
                <a:ext cx="147637" cy="0"/>
              </a:xfrm>
              <a:prstGeom prst="line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Group 32"/>
          <p:cNvGrpSpPr/>
          <p:nvPr userDrawn="1"/>
        </p:nvGrpSpPr>
        <p:grpSpPr>
          <a:xfrm>
            <a:off x="-427659" y="6163132"/>
            <a:ext cx="303893" cy="363083"/>
            <a:chOff x="-539895" y="546555"/>
            <a:chExt cx="303893" cy="363083"/>
          </a:xfrm>
        </p:grpSpPr>
        <p:sp>
          <p:nvSpPr>
            <p:cNvPr id="34" name="TextBox 33"/>
            <p:cNvSpPr txBox="1"/>
            <p:nvPr userDrawn="1"/>
          </p:nvSpPr>
          <p:spPr>
            <a:xfrm>
              <a:off x="-537028" y="546555"/>
              <a:ext cx="22442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900">
                  <a:solidFill>
                    <a:srgbClr val="FFFFFF"/>
                  </a:solidFill>
                </a:rPr>
                <a:t>8,60</a:t>
              </a:r>
            </a:p>
          </p:txBody>
        </p:sp>
        <p:cxnSp>
          <p:nvCxnSpPr>
            <p:cNvPr id="35" name="Straight Connector 34"/>
            <p:cNvCxnSpPr/>
            <p:nvPr userDrawn="1"/>
          </p:nvCxnSpPr>
          <p:spPr>
            <a:xfrm>
              <a:off x="-539895" y="909638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>
            <a:xfrm rot="5400000">
              <a:off x="-461767" y="835820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 userDrawn="1"/>
        </p:nvSpPr>
        <p:spPr>
          <a:xfrm>
            <a:off x="-411018" y="-316577"/>
            <a:ext cx="288541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900">
                <a:solidFill>
                  <a:srgbClr val="FFFFFF"/>
                </a:solidFill>
              </a:rPr>
              <a:t>12,28</a:t>
            </a:r>
          </a:p>
        </p:txBody>
      </p:sp>
      <p:cxnSp>
        <p:nvCxnSpPr>
          <p:cNvPr id="38" name="Straight Connector 37"/>
          <p:cNvCxnSpPr/>
          <p:nvPr userDrawn="1"/>
        </p:nvCxnSpPr>
        <p:spPr>
          <a:xfrm rot="5400000">
            <a:off x="-1132" y="-224244"/>
            <a:ext cx="30389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 userDrawn="1"/>
        </p:nvCxnSpPr>
        <p:spPr>
          <a:xfrm>
            <a:off x="3176" y="-224244"/>
            <a:ext cx="147637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 userDrawn="1"/>
        </p:nvGrpSpPr>
        <p:grpSpPr>
          <a:xfrm>
            <a:off x="8964621" y="-376190"/>
            <a:ext cx="476923" cy="303893"/>
            <a:chOff x="9272588" y="-475343"/>
            <a:chExt cx="476922" cy="303893"/>
          </a:xfrm>
        </p:grpSpPr>
        <p:sp>
          <p:nvSpPr>
            <p:cNvPr id="41" name="TextBox 40"/>
            <p:cNvSpPr txBox="1"/>
            <p:nvPr userDrawn="1"/>
          </p:nvSpPr>
          <p:spPr>
            <a:xfrm>
              <a:off x="9460970" y="-415729"/>
              <a:ext cx="28854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900">
                  <a:solidFill>
                    <a:srgbClr val="FFFFFF"/>
                  </a:solidFill>
                </a:rPr>
                <a:t>12,20</a:t>
              </a:r>
            </a:p>
          </p:txBody>
        </p:sp>
        <p:cxnSp>
          <p:nvCxnSpPr>
            <p:cNvPr id="42" name="Straight Connector 41"/>
            <p:cNvCxnSpPr/>
            <p:nvPr userDrawn="1"/>
          </p:nvCxnSpPr>
          <p:spPr>
            <a:xfrm rot="5400000">
              <a:off x="9120641" y="-323396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>
            <a:xfrm flipH="1">
              <a:off x="9272588" y="-323396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00EBC45D-C44B-4781-BB78-D69B570DB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4" name="Title 43">
            <a:extLst>
              <a:ext uri="{FF2B5EF4-FFF2-40B4-BE49-F238E27FC236}">
                <a16:creationId xmlns:a16="http://schemas.microsoft.com/office/drawing/2014/main" id="{3883E699-D20B-4924-94F8-F95BF84F0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3858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BD992-D784-4A39-BEC6-C974C9E02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365504-ED6C-4466-8405-CB54E2F13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C180C0-E258-4CB9-B973-2A2B78AE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71717">
                    <a:tint val="75000"/>
                  </a:srgbClr>
                </a:solidFill>
              </a:rPr>
              <a:t>Copy file name here</a:t>
            </a:r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335A1-5700-419D-A91E-DEFFD320E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C2984C-D9E3-4245-90BF-629AB8A2353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730375"/>
            <a:ext cx="8229600" cy="40798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6729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91BA6-3B46-4E66-ACFD-8EA9C5FBA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BED5A8-FC48-4481-B3E5-53322C032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532C5E-8AC8-4C5B-AACD-FFD085A06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71717">
                    <a:tint val="75000"/>
                  </a:srgbClr>
                </a:solidFill>
              </a:rPr>
              <a:t>Copy file name here</a:t>
            </a:r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6F26D4-5313-4BFB-B8E2-3501F7273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58B9535-BEF3-4201-8DC5-7F88AB3940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612901"/>
            <a:ext cx="8229600" cy="4551363"/>
          </a:xfr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8158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0772F-35DE-4F14-BE10-9EDC81875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26C4BC-BCCC-4DA5-926E-6393A46E6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8A4034-CF60-4004-A6D5-98DB1DA2C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71717">
                    <a:tint val="75000"/>
                  </a:srgbClr>
                </a:solidFill>
              </a:rPr>
              <a:t>Copy file name here</a:t>
            </a:r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B71698-65FA-47DE-BE87-64FC48D46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959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BD992-D784-4A39-BEC6-C974C9E02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365504-ED6C-4466-8405-CB54E2F13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noProof="0" smtClean="0"/>
              <a:pPr/>
              <a:t>12/07/2021</a:t>
            </a:fld>
            <a:endParaRPr lang="en-GB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C180C0-E258-4CB9-B973-2A2B78AE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Copy file name here</a:t>
            </a:r>
            <a:endParaRPr lang="en-GB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335A1-5700-419D-A91E-DEFFD320E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noProof="0" smtClean="0"/>
              <a:pPr/>
              <a:t>‹N°›</a:t>
            </a:fld>
            <a:endParaRPr lang="en-GB" noProof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C2984C-D9E3-4245-90BF-629AB8A2353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730375"/>
            <a:ext cx="8229600" cy="40798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4583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8" name="think-cell Slide" r:id="rId6" imgW="236" imgH="236" progId="TCLayout.ActiveDocument.1">
                  <p:embed/>
                </p:oleObj>
              </mc:Choice>
              <mc:Fallback>
                <p:oleObj name="think-cell Slide" r:id="rId6" imgW="236" imgH="236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658813" y="2916427"/>
            <a:ext cx="7772400" cy="415498"/>
          </a:xfrm>
        </p:spPr>
        <p:txBody>
          <a:bodyPr lIns="0" tIns="0" rIns="0" bIns="0" anchor="b" anchorCtr="0">
            <a:spAutoFit/>
          </a:bodyPr>
          <a:lstStyle>
            <a:lvl1pPr algn="l">
              <a:defRPr sz="2700" b="1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658813" y="3655393"/>
            <a:ext cx="7776527" cy="230832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None/>
              <a:defRPr sz="1500">
                <a:solidFill>
                  <a:schemeClr val="bg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Master subtitle style</a:t>
            </a:r>
            <a:endParaRPr lang="en-GB" noProof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728D8D-3C4E-4FEC-94A8-404096A64489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87" y="514083"/>
            <a:ext cx="2091151" cy="495102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B1B51B64-67A1-4617-B650-694F9E1B1696}"/>
              </a:ext>
            </a:extLst>
          </p:cNvPr>
          <p:cNvGrpSpPr/>
          <p:nvPr userDrawn="1"/>
        </p:nvGrpSpPr>
        <p:grpSpPr>
          <a:xfrm>
            <a:off x="658839" y="6159848"/>
            <a:ext cx="2160000" cy="54001"/>
            <a:chOff x="658839" y="6159846"/>
            <a:chExt cx="2160000" cy="5400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5DEF96C-3227-4AA2-B667-6438887B3B7E}"/>
                </a:ext>
              </a:extLst>
            </p:cNvPr>
            <p:cNvSpPr/>
            <p:nvPr userDrawn="1"/>
          </p:nvSpPr>
          <p:spPr>
            <a:xfrm>
              <a:off x="658839" y="6159846"/>
              <a:ext cx="2160000" cy="54000"/>
            </a:xfrm>
            <a:prstGeom prst="rect">
              <a:avLst/>
            </a:prstGeom>
            <a:solidFill>
              <a:schemeClr val="bg1"/>
            </a:solidFill>
            <a:ln w="127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350">
                <a:solidFill>
                  <a:srgbClr val="638C35"/>
                </a:solidFill>
              </a:endParaRPr>
            </a:p>
          </p:txBody>
        </p:sp>
        <p:sp>
          <p:nvSpPr>
            <p:cNvPr id="10" name="Content Placeholder 3">
              <a:extLst>
                <a:ext uri="{FF2B5EF4-FFF2-40B4-BE49-F238E27FC236}">
                  <a16:creationId xmlns:a16="http://schemas.microsoft.com/office/drawing/2014/main" id="{D76B6AD3-03DD-404B-AD89-0096E0F5B7B3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563014" y="6115397"/>
              <a:ext cx="54000" cy="1428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lIns="91440" tIns="45720" rIns="91440" bIns="45720" rtlCol="0">
              <a:normAutofit fontScale="325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200" dirty="0">
                <a:solidFill>
                  <a:srgbClr val="171717"/>
                </a:solidFill>
              </a:endParaRPr>
            </a:p>
          </p:txBody>
        </p:sp>
        <p:sp>
          <p:nvSpPr>
            <p:cNvPr id="11" name="Content Placeholder 3">
              <a:extLst>
                <a:ext uri="{FF2B5EF4-FFF2-40B4-BE49-F238E27FC236}">
                  <a16:creationId xmlns:a16="http://schemas.microsoft.com/office/drawing/2014/main" id="{F7FE071F-33F5-46CC-9BC1-7611E79C35F6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756114" y="6151121"/>
              <a:ext cx="54000" cy="7145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200">
                <a:solidFill>
                  <a:srgbClr val="171717"/>
                </a:solidFill>
              </a:endParaRPr>
            </a:p>
          </p:txBody>
        </p:sp>
        <p:sp>
          <p:nvSpPr>
            <p:cNvPr id="12" name="Content Placeholder 3">
              <a:extLst>
                <a:ext uri="{FF2B5EF4-FFF2-40B4-BE49-F238E27FC236}">
                  <a16:creationId xmlns:a16="http://schemas.microsoft.com/office/drawing/2014/main" id="{EDA954C4-9590-4886-8B66-A1A5606468F4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677426" y="6133259"/>
              <a:ext cx="54000" cy="10717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200">
                <a:solidFill>
                  <a:srgbClr val="171717"/>
                </a:solidFill>
              </a:endParaRPr>
            </a:p>
          </p:txBody>
        </p:sp>
        <p:sp>
          <p:nvSpPr>
            <p:cNvPr id="13" name="Content Placeholder 3">
              <a:extLst>
                <a:ext uri="{FF2B5EF4-FFF2-40B4-BE49-F238E27FC236}">
                  <a16:creationId xmlns:a16="http://schemas.microsoft.com/office/drawing/2014/main" id="{3B10838E-F168-405F-8CBA-3C150CF76E01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395014" y="6079672"/>
              <a:ext cx="54000" cy="21434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lIns="91440" tIns="45720" rIns="91440" bIns="45720" rtlCol="0">
              <a:normAutofit fontScale="8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200" dirty="0">
                <a:solidFill>
                  <a:srgbClr val="171717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68375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2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6"/>
          <p:cNvGrpSpPr/>
          <p:nvPr/>
        </p:nvGrpSpPr>
        <p:grpSpPr>
          <a:xfrm>
            <a:off x="-427659" y="801689"/>
            <a:ext cx="303893" cy="346598"/>
            <a:chOff x="-482745" y="801688"/>
            <a:chExt cx="303893" cy="346598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-479878" y="1009787"/>
              <a:ext cx="22442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900">
                  <a:solidFill>
                    <a:srgbClr val="FFFFFF"/>
                  </a:solidFill>
                </a:rPr>
                <a:t>7,30</a:t>
              </a:r>
            </a:p>
          </p:txBody>
        </p:sp>
        <p:grpSp>
          <p:nvGrpSpPr>
            <p:cNvPr id="6" name="Group 25"/>
            <p:cNvGrpSpPr/>
            <p:nvPr userDrawn="1"/>
          </p:nvGrpSpPr>
          <p:grpSpPr>
            <a:xfrm flipV="1">
              <a:off x="-482745" y="801688"/>
              <a:ext cx="303893" cy="147637"/>
              <a:chOff x="-482745" y="1408113"/>
              <a:chExt cx="303893" cy="147637"/>
            </a:xfrm>
          </p:grpSpPr>
          <p:cxnSp>
            <p:nvCxnSpPr>
              <p:cNvPr id="14" name="Straight Connector 13"/>
              <p:cNvCxnSpPr/>
              <p:nvPr userDrawn="1"/>
            </p:nvCxnSpPr>
            <p:spPr>
              <a:xfrm>
                <a:off x="-482745" y="1555750"/>
                <a:ext cx="303893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 userDrawn="1"/>
            </p:nvCxnSpPr>
            <p:spPr>
              <a:xfrm rot="5400000">
                <a:off x="-404617" y="1481932"/>
                <a:ext cx="147637" cy="0"/>
              </a:xfrm>
              <a:prstGeom prst="line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" name="Group 15"/>
          <p:cNvGrpSpPr/>
          <p:nvPr/>
        </p:nvGrpSpPr>
        <p:grpSpPr>
          <a:xfrm>
            <a:off x="-427659" y="6163132"/>
            <a:ext cx="303893" cy="363083"/>
            <a:chOff x="-539895" y="546555"/>
            <a:chExt cx="303893" cy="363083"/>
          </a:xfrm>
        </p:grpSpPr>
        <p:sp>
          <p:nvSpPr>
            <p:cNvPr id="17" name="TextBox 16"/>
            <p:cNvSpPr txBox="1"/>
            <p:nvPr userDrawn="1"/>
          </p:nvSpPr>
          <p:spPr>
            <a:xfrm>
              <a:off x="-537028" y="546555"/>
              <a:ext cx="22442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900">
                  <a:solidFill>
                    <a:srgbClr val="FFFFFF"/>
                  </a:solidFill>
                </a:rPr>
                <a:t>8,60</a:t>
              </a:r>
            </a:p>
          </p:txBody>
        </p:sp>
        <p:cxnSp>
          <p:nvCxnSpPr>
            <p:cNvPr id="18" name="Straight Connector 17"/>
            <p:cNvCxnSpPr/>
            <p:nvPr userDrawn="1"/>
          </p:nvCxnSpPr>
          <p:spPr>
            <a:xfrm>
              <a:off x="-539895" y="909638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rot="5400000">
              <a:off x="-461767" y="835820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-411018" y="-316577"/>
            <a:ext cx="288541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900">
                <a:solidFill>
                  <a:srgbClr val="FFFFFF"/>
                </a:solidFill>
              </a:rPr>
              <a:t>12,28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-1132" y="-224244"/>
            <a:ext cx="30389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176" y="-224244"/>
            <a:ext cx="147637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27"/>
          <p:cNvGrpSpPr/>
          <p:nvPr/>
        </p:nvGrpSpPr>
        <p:grpSpPr>
          <a:xfrm>
            <a:off x="8964621" y="-376190"/>
            <a:ext cx="476923" cy="303893"/>
            <a:chOff x="9272588" y="-475343"/>
            <a:chExt cx="476922" cy="303893"/>
          </a:xfrm>
        </p:grpSpPr>
        <p:sp>
          <p:nvSpPr>
            <p:cNvPr id="23" name="TextBox 22"/>
            <p:cNvSpPr txBox="1"/>
            <p:nvPr userDrawn="1"/>
          </p:nvSpPr>
          <p:spPr>
            <a:xfrm>
              <a:off x="9460970" y="-415729"/>
              <a:ext cx="28854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900">
                  <a:solidFill>
                    <a:srgbClr val="FFFFFF"/>
                  </a:solidFill>
                </a:rPr>
                <a:t>12,20</a:t>
              </a:r>
            </a:p>
          </p:txBody>
        </p:sp>
        <p:cxnSp>
          <p:nvCxnSpPr>
            <p:cNvPr id="24" name="Straight Connector 23"/>
            <p:cNvCxnSpPr/>
            <p:nvPr userDrawn="1"/>
          </p:nvCxnSpPr>
          <p:spPr>
            <a:xfrm rot="5400000">
              <a:off x="9120641" y="-323396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flipH="1">
              <a:off x="9272588" y="-323396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 userDrawn="1"/>
        </p:nvGrpSpPr>
        <p:grpSpPr>
          <a:xfrm>
            <a:off x="-427659" y="801689"/>
            <a:ext cx="303893" cy="346598"/>
            <a:chOff x="-482745" y="801688"/>
            <a:chExt cx="303893" cy="346598"/>
          </a:xfrm>
        </p:grpSpPr>
        <p:sp>
          <p:nvSpPr>
            <p:cNvPr id="29" name="TextBox 28"/>
            <p:cNvSpPr txBox="1"/>
            <p:nvPr userDrawn="1"/>
          </p:nvSpPr>
          <p:spPr>
            <a:xfrm>
              <a:off x="-479878" y="1009787"/>
              <a:ext cx="22442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900">
                  <a:solidFill>
                    <a:srgbClr val="FFFFFF"/>
                  </a:solidFill>
                </a:rPr>
                <a:t>7,30</a:t>
              </a:r>
            </a:p>
          </p:txBody>
        </p:sp>
        <p:grpSp>
          <p:nvGrpSpPr>
            <p:cNvPr id="30" name="Group 29"/>
            <p:cNvGrpSpPr/>
            <p:nvPr userDrawn="1"/>
          </p:nvGrpSpPr>
          <p:grpSpPr>
            <a:xfrm flipV="1">
              <a:off x="-482745" y="801688"/>
              <a:ext cx="303893" cy="147637"/>
              <a:chOff x="-482745" y="1408113"/>
              <a:chExt cx="303893" cy="147637"/>
            </a:xfrm>
          </p:grpSpPr>
          <p:cxnSp>
            <p:nvCxnSpPr>
              <p:cNvPr id="31" name="Straight Connector 30"/>
              <p:cNvCxnSpPr/>
              <p:nvPr userDrawn="1"/>
            </p:nvCxnSpPr>
            <p:spPr>
              <a:xfrm>
                <a:off x="-482745" y="1555750"/>
                <a:ext cx="303893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 userDrawn="1"/>
            </p:nvCxnSpPr>
            <p:spPr>
              <a:xfrm rot="5400000">
                <a:off x="-404617" y="1481932"/>
                <a:ext cx="147637" cy="0"/>
              </a:xfrm>
              <a:prstGeom prst="line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Group 32"/>
          <p:cNvGrpSpPr/>
          <p:nvPr userDrawn="1"/>
        </p:nvGrpSpPr>
        <p:grpSpPr>
          <a:xfrm>
            <a:off x="-427659" y="6163132"/>
            <a:ext cx="303893" cy="363083"/>
            <a:chOff x="-539895" y="546555"/>
            <a:chExt cx="303893" cy="363083"/>
          </a:xfrm>
        </p:grpSpPr>
        <p:sp>
          <p:nvSpPr>
            <p:cNvPr id="34" name="TextBox 33"/>
            <p:cNvSpPr txBox="1"/>
            <p:nvPr userDrawn="1"/>
          </p:nvSpPr>
          <p:spPr>
            <a:xfrm>
              <a:off x="-537028" y="546555"/>
              <a:ext cx="22442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900">
                  <a:solidFill>
                    <a:srgbClr val="FFFFFF"/>
                  </a:solidFill>
                </a:rPr>
                <a:t>8,60</a:t>
              </a:r>
            </a:p>
          </p:txBody>
        </p:sp>
        <p:cxnSp>
          <p:nvCxnSpPr>
            <p:cNvPr id="35" name="Straight Connector 34"/>
            <p:cNvCxnSpPr/>
            <p:nvPr userDrawn="1"/>
          </p:nvCxnSpPr>
          <p:spPr>
            <a:xfrm>
              <a:off x="-539895" y="909638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>
            <a:xfrm rot="5400000">
              <a:off x="-461767" y="835820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 userDrawn="1"/>
        </p:nvSpPr>
        <p:spPr>
          <a:xfrm>
            <a:off x="-411018" y="-316577"/>
            <a:ext cx="288541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900">
                <a:solidFill>
                  <a:srgbClr val="FFFFFF"/>
                </a:solidFill>
              </a:rPr>
              <a:t>12,28</a:t>
            </a:r>
          </a:p>
        </p:txBody>
      </p:sp>
      <p:cxnSp>
        <p:nvCxnSpPr>
          <p:cNvPr id="38" name="Straight Connector 37"/>
          <p:cNvCxnSpPr/>
          <p:nvPr userDrawn="1"/>
        </p:nvCxnSpPr>
        <p:spPr>
          <a:xfrm rot="5400000">
            <a:off x="-1132" y="-224244"/>
            <a:ext cx="30389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 userDrawn="1"/>
        </p:nvCxnSpPr>
        <p:spPr>
          <a:xfrm>
            <a:off x="3176" y="-224244"/>
            <a:ext cx="147637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 userDrawn="1"/>
        </p:nvGrpSpPr>
        <p:grpSpPr>
          <a:xfrm>
            <a:off x="8964621" y="-376190"/>
            <a:ext cx="476923" cy="303893"/>
            <a:chOff x="9272588" y="-475343"/>
            <a:chExt cx="476922" cy="303893"/>
          </a:xfrm>
        </p:grpSpPr>
        <p:sp>
          <p:nvSpPr>
            <p:cNvPr id="41" name="TextBox 40"/>
            <p:cNvSpPr txBox="1"/>
            <p:nvPr userDrawn="1"/>
          </p:nvSpPr>
          <p:spPr>
            <a:xfrm>
              <a:off x="9460970" y="-415729"/>
              <a:ext cx="28854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900">
                  <a:solidFill>
                    <a:srgbClr val="FFFFFF"/>
                  </a:solidFill>
                </a:rPr>
                <a:t>12,20</a:t>
              </a:r>
            </a:p>
          </p:txBody>
        </p:sp>
        <p:cxnSp>
          <p:nvCxnSpPr>
            <p:cNvPr id="42" name="Straight Connector 41"/>
            <p:cNvCxnSpPr/>
            <p:nvPr userDrawn="1"/>
          </p:nvCxnSpPr>
          <p:spPr>
            <a:xfrm rot="5400000">
              <a:off x="9120641" y="-323396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>
            <a:xfrm flipH="1">
              <a:off x="9272588" y="-323396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00EBC45D-C44B-4781-BB78-D69B570DB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4" name="Title 43">
            <a:extLst>
              <a:ext uri="{FF2B5EF4-FFF2-40B4-BE49-F238E27FC236}">
                <a16:creationId xmlns:a16="http://schemas.microsoft.com/office/drawing/2014/main" id="{3883E699-D20B-4924-94F8-F95BF84F0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7789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BD992-D784-4A39-BEC6-C974C9E02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365504-ED6C-4466-8405-CB54E2F13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C180C0-E258-4CB9-B973-2A2B78AE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71717">
                    <a:tint val="75000"/>
                  </a:srgbClr>
                </a:solidFill>
              </a:rPr>
              <a:t>Copy file name here</a:t>
            </a:r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335A1-5700-419D-A91E-DEFFD320E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C2984C-D9E3-4245-90BF-629AB8A2353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730375"/>
            <a:ext cx="8229600" cy="40798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92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91BA6-3B46-4E66-ACFD-8EA9C5FBA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BED5A8-FC48-4481-B3E5-53322C032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532C5E-8AC8-4C5B-AACD-FFD085A06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71717">
                    <a:tint val="75000"/>
                  </a:srgbClr>
                </a:solidFill>
              </a:rPr>
              <a:t>Copy file name here</a:t>
            </a:r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6F26D4-5313-4BFB-B8E2-3501F7273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58B9535-BEF3-4201-8DC5-7F88AB3940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612901"/>
            <a:ext cx="8229600" cy="4551363"/>
          </a:xfr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3980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0772F-35DE-4F14-BE10-9EDC81875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26C4BC-BCCC-4DA5-926E-6393A46E6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8A4034-CF60-4004-A6D5-98DB1DA2C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71717">
                    <a:tint val="75000"/>
                  </a:srgbClr>
                </a:solidFill>
              </a:rPr>
              <a:t>Copy file name here</a:t>
            </a:r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B71698-65FA-47DE-BE87-64FC48D46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3241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1" name="think-cell Slide" r:id="rId6" imgW="236" imgH="236" progId="TCLayout.ActiveDocument.1">
                  <p:embed/>
                </p:oleObj>
              </mc:Choice>
              <mc:Fallback>
                <p:oleObj name="think-cell Slide" r:id="rId6" imgW="236" imgH="236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658813" y="2777927"/>
            <a:ext cx="7772400" cy="553998"/>
          </a:xfrm>
        </p:spPr>
        <p:txBody>
          <a:bodyPr lIns="0" tIns="0" rIns="0" bIns="0" anchor="b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658812" y="3655391"/>
            <a:ext cx="7776527" cy="307777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None/>
              <a:defRPr sz="2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Master subtitle style</a:t>
            </a:r>
            <a:endParaRPr lang="en-GB" noProof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728D8D-3C4E-4FEC-94A8-404096A64489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86" y="514083"/>
            <a:ext cx="2091151" cy="495102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B1B51B64-67A1-4617-B650-694F9E1B1696}"/>
              </a:ext>
            </a:extLst>
          </p:cNvPr>
          <p:cNvGrpSpPr/>
          <p:nvPr userDrawn="1"/>
        </p:nvGrpSpPr>
        <p:grpSpPr>
          <a:xfrm>
            <a:off x="658839" y="6159846"/>
            <a:ext cx="2160000" cy="54001"/>
            <a:chOff x="658839" y="6159846"/>
            <a:chExt cx="2160000" cy="5400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5DEF96C-3227-4AA2-B667-6438887B3B7E}"/>
                </a:ext>
              </a:extLst>
            </p:cNvPr>
            <p:cNvSpPr/>
            <p:nvPr userDrawn="1"/>
          </p:nvSpPr>
          <p:spPr>
            <a:xfrm>
              <a:off x="658839" y="6159846"/>
              <a:ext cx="2160000" cy="54000"/>
            </a:xfrm>
            <a:prstGeom prst="rect">
              <a:avLst/>
            </a:prstGeom>
            <a:solidFill>
              <a:schemeClr val="bg1"/>
            </a:solidFill>
            <a:ln w="127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>
                <a:solidFill>
                  <a:srgbClr val="638C35"/>
                </a:solidFill>
              </a:endParaRPr>
            </a:p>
          </p:txBody>
        </p:sp>
        <p:sp>
          <p:nvSpPr>
            <p:cNvPr id="10" name="Content Placeholder 3">
              <a:extLst>
                <a:ext uri="{FF2B5EF4-FFF2-40B4-BE49-F238E27FC236}">
                  <a16:creationId xmlns:a16="http://schemas.microsoft.com/office/drawing/2014/main" id="{D76B6AD3-03DD-404B-AD89-0096E0F5B7B3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563014" y="6115397"/>
              <a:ext cx="54000" cy="1428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>
                <a:solidFill>
                  <a:srgbClr val="171717"/>
                </a:solidFill>
              </a:endParaRPr>
            </a:p>
          </p:txBody>
        </p:sp>
        <p:sp>
          <p:nvSpPr>
            <p:cNvPr id="11" name="Content Placeholder 3">
              <a:extLst>
                <a:ext uri="{FF2B5EF4-FFF2-40B4-BE49-F238E27FC236}">
                  <a16:creationId xmlns:a16="http://schemas.microsoft.com/office/drawing/2014/main" id="{F7FE071F-33F5-46CC-9BC1-7611E79C35F6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756114" y="6151121"/>
              <a:ext cx="54000" cy="7145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>
                <a:solidFill>
                  <a:srgbClr val="171717"/>
                </a:solidFill>
              </a:endParaRPr>
            </a:p>
          </p:txBody>
        </p:sp>
        <p:sp>
          <p:nvSpPr>
            <p:cNvPr id="12" name="Content Placeholder 3">
              <a:extLst>
                <a:ext uri="{FF2B5EF4-FFF2-40B4-BE49-F238E27FC236}">
                  <a16:creationId xmlns:a16="http://schemas.microsoft.com/office/drawing/2014/main" id="{EDA954C4-9590-4886-8B66-A1A5606468F4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677426" y="6133259"/>
              <a:ext cx="54000" cy="10717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>
                <a:solidFill>
                  <a:srgbClr val="171717"/>
                </a:solidFill>
              </a:endParaRPr>
            </a:p>
          </p:txBody>
        </p:sp>
        <p:sp>
          <p:nvSpPr>
            <p:cNvPr id="13" name="Content Placeholder 3">
              <a:extLst>
                <a:ext uri="{FF2B5EF4-FFF2-40B4-BE49-F238E27FC236}">
                  <a16:creationId xmlns:a16="http://schemas.microsoft.com/office/drawing/2014/main" id="{3B10838E-F168-405F-8CBA-3C150CF76E01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395014" y="6079672"/>
              <a:ext cx="54000" cy="21434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lIns="91440" tIns="45720" rIns="91440" bIns="45720" rtlCol="0">
              <a:normAutofit fontScale="625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>
                <a:solidFill>
                  <a:srgbClr val="171717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529761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5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6"/>
          <p:cNvGrpSpPr/>
          <p:nvPr/>
        </p:nvGrpSpPr>
        <p:grpSpPr>
          <a:xfrm>
            <a:off x="-427660" y="801688"/>
            <a:ext cx="303893" cy="392765"/>
            <a:chOff x="-482745" y="801688"/>
            <a:chExt cx="303893" cy="392765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-479878" y="1009787"/>
              <a:ext cx="29815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>
                  <a:solidFill>
                    <a:srgbClr val="FFFFFF"/>
                  </a:solidFill>
                </a:rPr>
                <a:t>7,30</a:t>
              </a:r>
            </a:p>
          </p:txBody>
        </p:sp>
        <p:grpSp>
          <p:nvGrpSpPr>
            <p:cNvPr id="6" name="Group 25"/>
            <p:cNvGrpSpPr/>
            <p:nvPr userDrawn="1"/>
          </p:nvGrpSpPr>
          <p:grpSpPr>
            <a:xfrm flipV="1">
              <a:off x="-482745" y="801688"/>
              <a:ext cx="303893" cy="147637"/>
              <a:chOff x="-482745" y="1408113"/>
              <a:chExt cx="303893" cy="147637"/>
            </a:xfrm>
          </p:grpSpPr>
          <p:cxnSp>
            <p:nvCxnSpPr>
              <p:cNvPr id="14" name="Straight Connector 13"/>
              <p:cNvCxnSpPr/>
              <p:nvPr userDrawn="1"/>
            </p:nvCxnSpPr>
            <p:spPr>
              <a:xfrm>
                <a:off x="-482745" y="1555750"/>
                <a:ext cx="303893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 userDrawn="1"/>
            </p:nvCxnSpPr>
            <p:spPr>
              <a:xfrm rot="5400000">
                <a:off x="-404617" y="1481932"/>
                <a:ext cx="147637" cy="0"/>
              </a:xfrm>
              <a:prstGeom prst="line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" name="Group 15"/>
          <p:cNvGrpSpPr/>
          <p:nvPr/>
        </p:nvGrpSpPr>
        <p:grpSpPr>
          <a:xfrm>
            <a:off x="-427660" y="6163130"/>
            <a:ext cx="303893" cy="363083"/>
            <a:chOff x="-539895" y="546555"/>
            <a:chExt cx="303893" cy="363083"/>
          </a:xfrm>
        </p:grpSpPr>
        <p:sp>
          <p:nvSpPr>
            <p:cNvPr id="17" name="TextBox 16"/>
            <p:cNvSpPr txBox="1"/>
            <p:nvPr userDrawn="1"/>
          </p:nvSpPr>
          <p:spPr>
            <a:xfrm>
              <a:off x="-537028" y="546555"/>
              <a:ext cx="29815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>
                  <a:solidFill>
                    <a:srgbClr val="FFFFFF"/>
                  </a:solidFill>
                </a:rPr>
                <a:t>8,60</a:t>
              </a:r>
            </a:p>
          </p:txBody>
        </p:sp>
        <p:cxnSp>
          <p:nvCxnSpPr>
            <p:cNvPr id="18" name="Straight Connector 17"/>
            <p:cNvCxnSpPr/>
            <p:nvPr userDrawn="1"/>
          </p:nvCxnSpPr>
          <p:spPr>
            <a:xfrm>
              <a:off x="-539895" y="909638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rot="5400000">
              <a:off x="-461767" y="835820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-411018" y="-316577"/>
            <a:ext cx="383118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200">
                <a:solidFill>
                  <a:srgbClr val="FFFFFF"/>
                </a:solidFill>
              </a:rPr>
              <a:t>12,28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-1133" y="-224244"/>
            <a:ext cx="30389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175" y="-224244"/>
            <a:ext cx="147637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27"/>
          <p:cNvGrpSpPr/>
          <p:nvPr/>
        </p:nvGrpSpPr>
        <p:grpSpPr>
          <a:xfrm>
            <a:off x="8964613" y="-376190"/>
            <a:ext cx="571500" cy="303893"/>
            <a:chOff x="9272588" y="-475343"/>
            <a:chExt cx="571500" cy="303893"/>
          </a:xfrm>
        </p:grpSpPr>
        <p:sp>
          <p:nvSpPr>
            <p:cNvPr id="23" name="TextBox 22"/>
            <p:cNvSpPr txBox="1"/>
            <p:nvPr userDrawn="1"/>
          </p:nvSpPr>
          <p:spPr>
            <a:xfrm>
              <a:off x="9460970" y="-415729"/>
              <a:ext cx="383118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>
                  <a:solidFill>
                    <a:srgbClr val="FFFFFF"/>
                  </a:solidFill>
                </a:rPr>
                <a:t>12,20</a:t>
              </a:r>
            </a:p>
          </p:txBody>
        </p:sp>
        <p:cxnSp>
          <p:nvCxnSpPr>
            <p:cNvPr id="24" name="Straight Connector 23"/>
            <p:cNvCxnSpPr/>
            <p:nvPr userDrawn="1"/>
          </p:nvCxnSpPr>
          <p:spPr>
            <a:xfrm rot="5400000">
              <a:off x="9120641" y="-323396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flipH="1">
              <a:off x="9272588" y="-323396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 userDrawn="1"/>
        </p:nvGrpSpPr>
        <p:grpSpPr>
          <a:xfrm>
            <a:off x="-427660" y="801688"/>
            <a:ext cx="303893" cy="392765"/>
            <a:chOff x="-482745" y="801688"/>
            <a:chExt cx="303893" cy="392765"/>
          </a:xfrm>
        </p:grpSpPr>
        <p:sp>
          <p:nvSpPr>
            <p:cNvPr id="29" name="TextBox 28"/>
            <p:cNvSpPr txBox="1"/>
            <p:nvPr userDrawn="1"/>
          </p:nvSpPr>
          <p:spPr>
            <a:xfrm>
              <a:off x="-479878" y="1009787"/>
              <a:ext cx="29815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>
                  <a:solidFill>
                    <a:srgbClr val="FFFFFF"/>
                  </a:solidFill>
                </a:rPr>
                <a:t>7,30</a:t>
              </a:r>
            </a:p>
          </p:txBody>
        </p:sp>
        <p:grpSp>
          <p:nvGrpSpPr>
            <p:cNvPr id="30" name="Group 29"/>
            <p:cNvGrpSpPr/>
            <p:nvPr userDrawn="1"/>
          </p:nvGrpSpPr>
          <p:grpSpPr>
            <a:xfrm flipV="1">
              <a:off x="-482745" y="801688"/>
              <a:ext cx="303893" cy="147637"/>
              <a:chOff x="-482745" y="1408113"/>
              <a:chExt cx="303893" cy="147637"/>
            </a:xfrm>
          </p:grpSpPr>
          <p:cxnSp>
            <p:nvCxnSpPr>
              <p:cNvPr id="31" name="Straight Connector 30"/>
              <p:cNvCxnSpPr/>
              <p:nvPr userDrawn="1"/>
            </p:nvCxnSpPr>
            <p:spPr>
              <a:xfrm>
                <a:off x="-482745" y="1555750"/>
                <a:ext cx="303893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 userDrawn="1"/>
            </p:nvCxnSpPr>
            <p:spPr>
              <a:xfrm rot="5400000">
                <a:off x="-404617" y="1481932"/>
                <a:ext cx="147637" cy="0"/>
              </a:xfrm>
              <a:prstGeom prst="line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Group 32"/>
          <p:cNvGrpSpPr/>
          <p:nvPr userDrawn="1"/>
        </p:nvGrpSpPr>
        <p:grpSpPr>
          <a:xfrm>
            <a:off x="-427660" y="6163130"/>
            <a:ext cx="303893" cy="363083"/>
            <a:chOff x="-539895" y="546555"/>
            <a:chExt cx="303893" cy="363083"/>
          </a:xfrm>
        </p:grpSpPr>
        <p:sp>
          <p:nvSpPr>
            <p:cNvPr id="34" name="TextBox 33"/>
            <p:cNvSpPr txBox="1"/>
            <p:nvPr userDrawn="1"/>
          </p:nvSpPr>
          <p:spPr>
            <a:xfrm>
              <a:off x="-537028" y="546555"/>
              <a:ext cx="29815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>
                  <a:solidFill>
                    <a:srgbClr val="FFFFFF"/>
                  </a:solidFill>
                </a:rPr>
                <a:t>8,60</a:t>
              </a:r>
            </a:p>
          </p:txBody>
        </p:sp>
        <p:cxnSp>
          <p:nvCxnSpPr>
            <p:cNvPr id="35" name="Straight Connector 34"/>
            <p:cNvCxnSpPr/>
            <p:nvPr userDrawn="1"/>
          </p:nvCxnSpPr>
          <p:spPr>
            <a:xfrm>
              <a:off x="-539895" y="909638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>
            <a:xfrm rot="5400000">
              <a:off x="-461767" y="835820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 userDrawn="1"/>
        </p:nvSpPr>
        <p:spPr>
          <a:xfrm>
            <a:off x="-411018" y="-316577"/>
            <a:ext cx="383118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200">
                <a:solidFill>
                  <a:srgbClr val="FFFFFF"/>
                </a:solidFill>
              </a:rPr>
              <a:t>12,28</a:t>
            </a:r>
          </a:p>
        </p:txBody>
      </p:sp>
      <p:cxnSp>
        <p:nvCxnSpPr>
          <p:cNvPr id="38" name="Straight Connector 37"/>
          <p:cNvCxnSpPr/>
          <p:nvPr userDrawn="1"/>
        </p:nvCxnSpPr>
        <p:spPr>
          <a:xfrm rot="5400000">
            <a:off x="-1133" y="-224244"/>
            <a:ext cx="30389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 userDrawn="1"/>
        </p:nvCxnSpPr>
        <p:spPr>
          <a:xfrm>
            <a:off x="3175" y="-224244"/>
            <a:ext cx="147637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 userDrawn="1"/>
        </p:nvGrpSpPr>
        <p:grpSpPr>
          <a:xfrm>
            <a:off x="8964613" y="-376190"/>
            <a:ext cx="571500" cy="303893"/>
            <a:chOff x="9272588" y="-475343"/>
            <a:chExt cx="571500" cy="303893"/>
          </a:xfrm>
        </p:grpSpPr>
        <p:sp>
          <p:nvSpPr>
            <p:cNvPr id="41" name="TextBox 40"/>
            <p:cNvSpPr txBox="1"/>
            <p:nvPr userDrawn="1"/>
          </p:nvSpPr>
          <p:spPr>
            <a:xfrm>
              <a:off x="9460970" y="-415729"/>
              <a:ext cx="383118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>
                  <a:solidFill>
                    <a:srgbClr val="FFFFFF"/>
                  </a:solidFill>
                </a:rPr>
                <a:t>12,20</a:t>
              </a:r>
            </a:p>
          </p:txBody>
        </p:sp>
        <p:cxnSp>
          <p:nvCxnSpPr>
            <p:cNvPr id="42" name="Straight Connector 41"/>
            <p:cNvCxnSpPr/>
            <p:nvPr userDrawn="1"/>
          </p:nvCxnSpPr>
          <p:spPr>
            <a:xfrm rot="5400000">
              <a:off x="9120641" y="-323396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>
            <a:xfrm flipH="1">
              <a:off x="9272588" y="-323396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00EBC45D-C44B-4781-BB78-D69B570DB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4" name="Title 43">
            <a:extLst>
              <a:ext uri="{FF2B5EF4-FFF2-40B4-BE49-F238E27FC236}">
                <a16:creationId xmlns:a16="http://schemas.microsoft.com/office/drawing/2014/main" id="{3883E699-D20B-4924-94F8-F95BF84F0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1307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BD992-D784-4A39-BEC6-C974C9E02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365504-ED6C-4466-8405-CB54E2F13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C180C0-E258-4CB9-B973-2A2B78AE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71717">
                    <a:tint val="75000"/>
                  </a:srgbClr>
                </a:solidFill>
              </a:rPr>
              <a:t>Copy file name here</a:t>
            </a:r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335A1-5700-419D-A91E-DEFFD320E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C2984C-D9E3-4245-90BF-629AB8A2353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730375"/>
            <a:ext cx="8229600" cy="40798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4511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91BA6-3B46-4E66-ACFD-8EA9C5FBA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BED5A8-FC48-4481-B3E5-53322C032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532C5E-8AC8-4C5B-AACD-FFD085A06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71717">
                    <a:tint val="75000"/>
                  </a:srgbClr>
                </a:solidFill>
              </a:rPr>
              <a:t>Copy file name here</a:t>
            </a:r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6F26D4-5313-4BFB-B8E2-3501F7273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58B9535-BEF3-4201-8DC5-7F88AB3940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612900"/>
            <a:ext cx="8229600" cy="4551363"/>
          </a:xfr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99764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0772F-35DE-4F14-BE10-9EDC81875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26C4BC-BCCC-4DA5-926E-6393A46E6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8A4034-CF60-4004-A6D5-98DB1DA2C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71717">
                    <a:tint val="75000"/>
                  </a:srgbClr>
                </a:solidFill>
              </a:rPr>
              <a:t>Copy file name here</a:t>
            </a:r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B71698-65FA-47DE-BE87-64FC48D46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412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91BA6-3B46-4E66-ACFD-8EA9C5FBA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BED5A8-FC48-4481-B3E5-53322C032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noProof="0" smtClean="0"/>
              <a:pPr/>
              <a:t>12/07/2021</a:t>
            </a:fld>
            <a:endParaRPr lang="en-GB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532C5E-8AC8-4C5B-AACD-FFD085A06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Copy file name here</a:t>
            </a:r>
            <a:endParaRPr lang="en-GB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6F26D4-5313-4BFB-B8E2-3501F7273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noProof="0" smtClean="0"/>
              <a:pPr/>
              <a:t>‹N°›</a:t>
            </a:fld>
            <a:endParaRPr lang="en-GB" noProof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58B9535-BEF3-4201-8DC5-7F88AB3940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612900"/>
            <a:ext cx="8229600" cy="4551363"/>
          </a:xfr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17634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7" name="think-cell Slide" r:id="rId6" imgW="236" imgH="236" progId="TCLayout.ActiveDocument.1">
                  <p:embed/>
                </p:oleObj>
              </mc:Choice>
              <mc:Fallback>
                <p:oleObj name="think-cell Slide" r:id="rId6" imgW="236" imgH="236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658813" y="2777927"/>
            <a:ext cx="7772400" cy="553998"/>
          </a:xfrm>
        </p:spPr>
        <p:txBody>
          <a:bodyPr lIns="0" tIns="0" rIns="0" bIns="0" anchor="b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658812" y="3655391"/>
            <a:ext cx="7776527" cy="307777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None/>
              <a:defRPr sz="2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Master subtitle style</a:t>
            </a:r>
            <a:endParaRPr lang="en-GB" noProof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728D8D-3C4E-4FEC-94A8-404096A64489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86" y="514083"/>
            <a:ext cx="2091151" cy="495102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B1B51B64-67A1-4617-B650-694F9E1B1696}"/>
              </a:ext>
            </a:extLst>
          </p:cNvPr>
          <p:cNvGrpSpPr/>
          <p:nvPr userDrawn="1"/>
        </p:nvGrpSpPr>
        <p:grpSpPr>
          <a:xfrm>
            <a:off x="658839" y="6159846"/>
            <a:ext cx="2160000" cy="54001"/>
            <a:chOff x="658839" y="6159846"/>
            <a:chExt cx="2160000" cy="5400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5DEF96C-3227-4AA2-B667-6438887B3B7E}"/>
                </a:ext>
              </a:extLst>
            </p:cNvPr>
            <p:cNvSpPr/>
            <p:nvPr userDrawn="1"/>
          </p:nvSpPr>
          <p:spPr>
            <a:xfrm>
              <a:off x="658839" y="6159846"/>
              <a:ext cx="2160000" cy="54000"/>
            </a:xfrm>
            <a:prstGeom prst="rect">
              <a:avLst/>
            </a:prstGeom>
            <a:solidFill>
              <a:schemeClr val="bg1"/>
            </a:solidFill>
            <a:ln w="127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>
                <a:solidFill>
                  <a:srgbClr val="638C35"/>
                </a:solidFill>
              </a:endParaRPr>
            </a:p>
          </p:txBody>
        </p:sp>
        <p:sp>
          <p:nvSpPr>
            <p:cNvPr id="10" name="Content Placeholder 3">
              <a:extLst>
                <a:ext uri="{FF2B5EF4-FFF2-40B4-BE49-F238E27FC236}">
                  <a16:creationId xmlns:a16="http://schemas.microsoft.com/office/drawing/2014/main" id="{D76B6AD3-03DD-404B-AD89-0096E0F5B7B3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563014" y="6115397"/>
              <a:ext cx="54000" cy="1428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>
                <a:solidFill>
                  <a:srgbClr val="171717"/>
                </a:solidFill>
              </a:endParaRPr>
            </a:p>
          </p:txBody>
        </p:sp>
        <p:sp>
          <p:nvSpPr>
            <p:cNvPr id="11" name="Content Placeholder 3">
              <a:extLst>
                <a:ext uri="{FF2B5EF4-FFF2-40B4-BE49-F238E27FC236}">
                  <a16:creationId xmlns:a16="http://schemas.microsoft.com/office/drawing/2014/main" id="{F7FE071F-33F5-46CC-9BC1-7611E79C35F6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756114" y="6151121"/>
              <a:ext cx="54000" cy="7145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>
                <a:solidFill>
                  <a:srgbClr val="171717"/>
                </a:solidFill>
              </a:endParaRPr>
            </a:p>
          </p:txBody>
        </p:sp>
        <p:sp>
          <p:nvSpPr>
            <p:cNvPr id="12" name="Content Placeholder 3">
              <a:extLst>
                <a:ext uri="{FF2B5EF4-FFF2-40B4-BE49-F238E27FC236}">
                  <a16:creationId xmlns:a16="http://schemas.microsoft.com/office/drawing/2014/main" id="{EDA954C4-9590-4886-8B66-A1A5606468F4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677426" y="6133259"/>
              <a:ext cx="54000" cy="10717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>
                <a:solidFill>
                  <a:srgbClr val="171717"/>
                </a:solidFill>
              </a:endParaRPr>
            </a:p>
          </p:txBody>
        </p:sp>
        <p:sp>
          <p:nvSpPr>
            <p:cNvPr id="13" name="Content Placeholder 3">
              <a:extLst>
                <a:ext uri="{FF2B5EF4-FFF2-40B4-BE49-F238E27FC236}">
                  <a16:creationId xmlns:a16="http://schemas.microsoft.com/office/drawing/2014/main" id="{3B10838E-F168-405F-8CBA-3C150CF76E01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395014" y="6079672"/>
              <a:ext cx="54000" cy="21434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lIns="91440" tIns="45720" rIns="91440" bIns="45720" rtlCol="0">
              <a:normAutofit fontScale="625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>
                <a:solidFill>
                  <a:srgbClr val="171717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391319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1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6"/>
          <p:cNvGrpSpPr/>
          <p:nvPr/>
        </p:nvGrpSpPr>
        <p:grpSpPr>
          <a:xfrm>
            <a:off x="-427660" y="801688"/>
            <a:ext cx="303893" cy="392765"/>
            <a:chOff x="-482745" y="801688"/>
            <a:chExt cx="303893" cy="392765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-479878" y="1009787"/>
              <a:ext cx="29815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>
                  <a:solidFill>
                    <a:srgbClr val="FFFFFF"/>
                  </a:solidFill>
                </a:rPr>
                <a:t>7,30</a:t>
              </a:r>
            </a:p>
          </p:txBody>
        </p:sp>
        <p:grpSp>
          <p:nvGrpSpPr>
            <p:cNvPr id="6" name="Group 25"/>
            <p:cNvGrpSpPr/>
            <p:nvPr userDrawn="1"/>
          </p:nvGrpSpPr>
          <p:grpSpPr>
            <a:xfrm flipV="1">
              <a:off x="-482745" y="801688"/>
              <a:ext cx="303893" cy="147637"/>
              <a:chOff x="-482745" y="1408113"/>
              <a:chExt cx="303893" cy="147637"/>
            </a:xfrm>
          </p:grpSpPr>
          <p:cxnSp>
            <p:nvCxnSpPr>
              <p:cNvPr id="14" name="Straight Connector 13"/>
              <p:cNvCxnSpPr/>
              <p:nvPr userDrawn="1"/>
            </p:nvCxnSpPr>
            <p:spPr>
              <a:xfrm>
                <a:off x="-482745" y="1555750"/>
                <a:ext cx="303893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 userDrawn="1"/>
            </p:nvCxnSpPr>
            <p:spPr>
              <a:xfrm rot="5400000">
                <a:off x="-404617" y="1481932"/>
                <a:ext cx="147637" cy="0"/>
              </a:xfrm>
              <a:prstGeom prst="line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" name="Group 15"/>
          <p:cNvGrpSpPr/>
          <p:nvPr/>
        </p:nvGrpSpPr>
        <p:grpSpPr>
          <a:xfrm>
            <a:off x="-427660" y="6163130"/>
            <a:ext cx="303893" cy="363083"/>
            <a:chOff x="-539895" y="546555"/>
            <a:chExt cx="303893" cy="363083"/>
          </a:xfrm>
        </p:grpSpPr>
        <p:sp>
          <p:nvSpPr>
            <p:cNvPr id="17" name="TextBox 16"/>
            <p:cNvSpPr txBox="1"/>
            <p:nvPr userDrawn="1"/>
          </p:nvSpPr>
          <p:spPr>
            <a:xfrm>
              <a:off x="-537028" y="546555"/>
              <a:ext cx="29815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>
                  <a:solidFill>
                    <a:srgbClr val="FFFFFF"/>
                  </a:solidFill>
                </a:rPr>
                <a:t>8,60</a:t>
              </a:r>
            </a:p>
          </p:txBody>
        </p:sp>
        <p:cxnSp>
          <p:nvCxnSpPr>
            <p:cNvPr id="18" name="Straight Connector 17"/>
            <p:cNvCxnSpPr/>
            <p:nvPr userDrawn="1"/>
          </p:nvCxnSpPr>
          <p:spPr>
            <a:xfrm>
              <a:off x="-539895" y="909638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rot="5400000">
              <a:off x="-461767" y="835820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-411018" y="-316577"/>
            <a:ext cx="383118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200">
                <a:solidFill>
                  <a:srgbClr val="FFFFFF"/>
                </a:solidFill>
              </a:rPr>
              <a:t>12,28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-1133" y="-224244"/>
            <a:ext cx="30389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175" y="-224244"/>
            <a:ext cx="147637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27"/>
          <p:cNvGrpSpPr/>
          <p:nvPr/>
        </p:nvGrpSpPr>
        <p:grpSpPr>
          <a:xfrm>
            <a:off x="8964613" y="-376190"/>
            <a:ext cx="571500" cy="303893"/>
            <a:chOff x="9272588" y="-475343"/>
            <a:chExt cx="571500" cy="303893"/>
          </a:xfrm>
        </p:grpSpPr>
        <p:sp>
          <p:nvSpPr>
            <p:cNvPr id="23" name="TextBox 22"/>
            <p:cNvSpPr txBox="1"/>
            <p:nvPr userDrawn="1"/>
          </p:nvSpPr>
          <p:spPr>
            <a:xfrm>
              <a:off x="9460970" y="-415729"/>
              <a:ext cx="383118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>
                  <a:solidFill>
                    <a:srgbClr val="FFFFFF"/>
                  </a:solidFill>
                </a:rPr>
                <a:t>12,20</a:t>
              </a:r>
            </a:p>
          </p:txBody>
        </p:sp>
        <p:cxnSp>
          <p:nvCxnSpPr>
            <p:cNvPr id="24" name="Straight Connector 23"/>
            <p:cNvCxnSpPr/>
            <p:nvPr userDrawn="1"/>
          </p:nvCxnSpPr>
          <p:spPr>
            <a:xfrm rot="5400000">
              <a:off x="9120641" y="-323396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flipH="1">
              <a:off x="9272588" y="-323396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 userDrawn="1"/>
        </p:nvGrpSpPr>
        <p:grpSpPr>
          <a:xfrm>
            <a:off x="-427660" y="801688"/>
            <a:ext cx="303893" cy="392765"/>
            <a:chOff x="-482745" y="801688"/>
            <a:chExt cx="303893" cy="392765"/>
          </a:xfrm>
        </p:grpSpPr>
        <p:sp>
          <p:nvSpPr>
            <p:cNvPr id="29" name="TextBox 28"/>
            <p:cNvSpPr txBox="1"/>
            <p:nvPr userDrawn="1"/>
          </p:nvSpPr>
          <p:spPr>
            <a:xfrm>
              <a:off x="-479878" y="1009787"/>
              <a:ext cx="29815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>
                  <a:solidFill>
                    <a:srgbClr val="FFFFFF"/>
                  </a:solidFill>
                </a:rPr>
                <a:t>7,30</a:t>
              </a:r>
            </a:p>
          </p:txBody>
        </p:sp>
        <p:grpSp>
          <p:nvGrpSpPr>
            <p:cNvPr id="30" name="Group 29"/>
            <p:cNvGrpSpPr/>
            <p:nvPr userDrawn="1"/>
          </p:nvGrpSpPr>
          <p:grpSpPr>
            <a:xfrm flipV="1">
              <a:off x="-482745" y="801688"/>
              <a:ext cx="303893" cy="147637"/>
              <a:chOff x="-482745" y="1408113"/>
              <a:chExt cx="303893" cy="147637"/>
            </a:xfrm>
          </p:grpSpPr>
          <p:cxnSp>
            <p:nvCxnSpPr>
              <p:cNvPr id="31" name="Straight Connector 30"/>
              <p:cNvCxnSpPr/>
              <p:nvPr userDrawn="1"/>
            </p:nvCxnSpPr>
            <p:spPr>
              <a:xfrm>
                <a:off x="-482745" y="1555750"/>
                <a:ext cx="303893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 userDrawn="1"/>
            </p:nvCxnSpPr>
            <p:spPr>
              <a:xfrm rot="5400000">
                <a:off x="-404617" y="1481932"/>
                <a:ext cx="147637" cy="0"/>
              </a:xfrm>
              <a:prstGeom prst="line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Group 32"/>
          <p:cNvGrpSpPr/>
          <p:nvPr userDrawn="1"/>
        </p:nvGrpSpPr>
        <p:grpSpPr>
          <a:xfrm>
            <a:off x="-427660" y="6163130"/>
            <a:ext cx="303893" cy="363083"/>
            <a:chOff x="-539895" y="546555"/>
            <a:chExt cx="303893" cy="363083"/>
          </a:xfrm>
        </p:grpSpPr>
        <p:sp>
          <p:nvSpPr>
            <p:cNvPr id="34" name="TextBox 33"/>
            <p:cNvSpPr txBox="1"/>
            <p:nvPr userDrawn="1"/>
          </p:nvSpPr>
          <p:spPr>
            <a:xfrm>
              <a:off x="-537028" y="546555"/>
              <a:ext cx="29815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>
                  <a:solidFill>
                    <a:srgbClr val="FFFFFF"/>
                  </a:solidFill>
                </a:rPr>
                <a:t>8,60</a:t>
              </a:r>
            </a:p>
          </p:txBody>
        </p:sp>
        <p:cxnSp>
          <p:nvCxnSpPr>
            <p:cNvPr id="35" name="Straight Connector 34"/>
            <p:cNvCxnSpPr/>
            <p:nvPr userDrawn="1"/>
          </p:nvCxnSpPr>
          <p:spPr>
            <a:xfrm>
              <a:off x="-539895" y="909638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>
            <a:xfrm rot="5400000">
              <a:off x="-461767" y="835820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 userDrawn="1"/>
        </p:nvSpPr>
        <p:spPr>
          <a:xfrm>
            <a:off x="-411018" y="-316577"/>
            <a:ext cx="383118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200">
                <a:solidFill>
                  <a:srgbClr val="FFFFFF"/>
                </a:solidFill>
              </a:rPr>
              <a:t>12,28</a:t>
            </a:r>
          </a:p>
        </p:txBody>
      </p:sp>
      <p:cxnSp>
        <p:nvCxnSpPr>
          <p:cNvPr id="38" name="Straight Connector 37"/>
          <p:cNvCxnSpPr/>
          <p:nvPr userDrawn="1"/>
        </p:nvCxnSpPr>
        <p:spPr>
          <a:xfrm rot="5400000">
            <a:off x="-1133" y="-224244"/>
            <a:ext cx="30389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 userDrawn="1"/>
        </p:nvCxnSpPr>
        <p:spPr>
          <a:xfrm>
            <a:off x="3175" y="-224244"/>
            <a:ext cx="147637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 userDrawn="1"/>
        </p:nvGrpSpPr>
        <p:grpSpPr>
          <a:xfrm>
            <a:off x="8964613" y="-376190"/>
            <a:ext cx="571500" cy="303893"/>
            <a:chOff x="9272588" y="-475343"/>
            <a:chExt cx="571500" cy="303893"/>
          </a:xfrm>
        </p:grpSpPr>
        <p:sp>
          <p:nvSpPr>
            <p:cNvPr id="41" name="TextBox 40"/>
            <p:cNvSpPr txBox="1"/>
            <p:nvPr userDrawn="1"/>
          </p:nvSpPr>
          <p:spPr>
            <a:xfrm>
              <a:off x="9460970" y="-415729"/>
              <a:ext cx="383118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>
                  <a:solidFill>
                    <a:srgbClr val="FFFFFF"/>
                  </a:solidFill>
                </a:rPr>
                <a:t>12,20</a:t>
              </a:r>
            </a:p>
          </p:txBody>
        </p:sp>
        <p:cxnSp>
          <p:nvCxnSpPr>
            <p:cNvPr id="42" name="Straight Connector 41"/>
            <p:cNvCxnSpPr/>
            <p:nvPr userDrawn="1"/>
          </p:nvCxnSpPr>
          <p:spPr>
            <a:xfrm rot="5400000">
              <a:off x="9120641" y="-323396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>
            <a:xfrm flipH="1">
              <a:off x="9272588" y="-323396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00EBC45D-C44B-4781-BB78-D69B570DB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4" name="Title 43">
            <a:extLst>
              <a:ext uri="{FF2B5EF4-FFF2-40B4-BE49-F238E27FC236}">
                <a16:creationId xmlns:a16="http://schemas.microsoft.com/office/drawing/2014/main" id="{3883E699-D20B-4924-94F8-F95BF84F0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5671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BD992-D784-4A39-BEC6-C974C9E02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365504-ED6C-4466-8405-CB54E2F13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C180C0-E258-4CB9-B973-2A2B78AE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71717">
                    <a:tint val="75000"/>
                  </a:srgbClr>
                </a:solidFill>
              </a:rPr>
              <a:t>Copy file name here</a:t>
            </a:r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335A1-5700-419D-A91E-DEFFD320E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C2984C-D9E3-4245-90BF-629AB8A2353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730375"/>
            <a:ext cx="8229600" cy="40798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09040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91BA6-3B46-4E66-ACFD-8EA9C5FBA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BED5A8-FC48-4481-B3E5-53322C032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532C5E-8AC8-4C5B-AACD-FFD085A06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71717">
                    <a:tint val="75000"/>
                  </a:srgbClr>
                </a:solidFill>
              </a:rPr>
              <a:t>Copy file name here</a:t>
            </a:r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6F26D4-5313-4BFB-B8E2-3501F7273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58B9535-BEF3-4201-8DC5-7F88AB3940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612900"/>
            <a:ext cx="8229600" cy="4551363"/>
          </a:xfr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15161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0772F-35DE-4F14-BE10-9EDC81875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26C4BC-BCCC-4DA5-926E-6393A46E6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8A4034-CF60-4004-A6D5-98DB1DA2C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71717">
                    <a:tint val="75000"/>
                  </a:srgbClr>
                </a:solidFill>
              </a:rPr>
              <a:t>Copy file name here</a:t>
            </a:r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B71698-65FA-47DE-BE87-64FC48D46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2014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96" name="think-cell Slide" r:id="rId6" imgW="236" imgH="236" progId="TCLayout.ActiveDocument.1">
                  <p:embed/>
                </p:oleObj>
              </mc:Choice>
              <mc:Fallback>
                <p:oleObj name="think-cell Slide" r:id="rId6" imgW="236" imgH="236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658813" y="2916427"/>
            <a:ext cx="7772400" cy="415498"/>
          </a:xfrm>
        </p:spPr>
        <p:txBody>
          <a:bodyPr lIns="0" tIns="0" rIns="0" bIns="0" anchor="b" anchorCtr="0">
            <a:spAutoFit/>
          </a:bodyPr>
          <a:lstStyle>
            <a:lvl1pPr algn="l">
              <a:defRPr sz="2700" b="1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658813" y="3655393"/>
            <a:ext cx="7776527" cy="230832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None/>
              <a:defRPr sz="1500">
                <a:solidFill>
                  <a:schemeClr val="bg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Master subtitle style</a:t>
            </a:r>
            <a:endParaRPr lang="en-GB" noProof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728D8D-3C4E-4FEC-94A8-404096A64489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87" y="514083"/>
            <a:ext cx="2091151" cy="495102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B1B51B64-67A1-4617-B650-694F9E1B1696}"/>
              </a:ext>
            </a:extLst>
          </p:cNvPr>
          <p:cNvGrpSpPr/>
          <p:nvPr userDrawn="1"/>
        </p:nvGrpSpPr>
        <p:grpSpPr>
          <a:xfrm>
            <a:off x="658839" y="6159848"/>
            <a:ext cx="2160000" cy="54001"/>
            <a:chOff x="658839" y="6159846"/>
            <a:chExt cx="2160000" cy="5400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5DEF96C-3227-4AA2-B667-6438887B3B7E}"/>
                </a:ext>
              </a:extLst>
            </p:cNvPr>
            <p:cNvSpPr/>
            <p:nvPr userDrawn="1"/>
          </p:nvSpPr>
          <p:spPr>
            <a:xfrm>
              <a:off x="658839" y="6159846"/>
              <a:ext cx="2160000" cy="54000"/>
            </a:xfrm>
            <a:prstGeom prst="rect">
              <a:avLst/>
            </a:prstGeom>
            <a:solidFill>
              <a:schemeClr val="bg1"/>
            </a:solidFill>
            <a:ln w="127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350">
                <a:solidFill>
                  <a:srgbClr val="638C35"/>
                </a:solidFill>
              </a:endParaRPr>
            </a:p>
          </p:txBody>
        </p:sp>
        <p:sp>
          <p:nvSpPr>
            <p:cNvPr id="10" name="Content Placeholder 3">
              <a:extLst>
                <a:ext uri="{FF2B5EF4-FFF2-40B4-BE49-F238E27FC236}">
                  <a16:creationId xmlns:a16="http://schemas.microsoft.com/office/drawing/2014/main" id="{D76B6AD3-03DD-404B-AD89-0096E0F5B7B3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563014" y="6115397"/>
              <a:ext cx="54000" cy="1428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lIns="91440" tIns="45720" rIns="91440" bIns="45720" rtlCol="0">
              <a:normAutofit fontScale="325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200" dirty="0">
                <a:solidFill>
                  <a:srgbClr val="171717"/>
                </a:solidFill>
              </a:endParaRPr>
            </a:p>
          </p:txBody>
        </p:sp>
        <p:sp>
          <p:nvSpPr>
            <p:cNvPr id="11" name="Content Placeholder 3">
              <a:extLst>
                <a:ext uri="{FF2B5EF4-FFF2-40B4-BE49-F238E27FC236}">
                  <a16:creationId xmlns:a16="http://schemas.microsoft.com/office/drawing/2014/main" id="{F7FE071F-33F5-46CC-9BC1-7611E79C35F6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756114" y="6151121"/>
              <a:ext cx="54000" cy="7145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200">
                <a:solidFill>
                  <a:srgbClr val="171717"/>
                </a:solidFill>
              </a:endParaRPr>
            </a:p>
          </p:txBody>
        </p:sp>
        <p:sp>
          <p:nvSpPr>
            <p:cNvPr id="12" name="Content Placeholder 3">
              <a:extLst>
                <a:ext uri="{FF2B5EF4-FFF2-40B4-BE49-F238E27FC236}">
                  <a16:creationId xmlns:a16="http://schemas.microsoft.com/office/drawing/2014/main" id="{EDA954C4-9590-4886-8B66-A1A5606468F4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677426" y="6133259"/>
              <a:ext cx="54000" cy="10717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200">
                <a:solidFill>
                  <a:srgbClr val="171717"/>
                </a:solidFill>
              </a:endParaRPr>
            </a:p>
          </p:txBody>
        </p:sp>
        <p:sp>
          <p:nvSpPr>
            <p:cNvPr id="13" name="Content Placeholder 3">
              <a:extLst>
                <a:ext uri="{FF2B5EF4-FFF2-40B4-BE49-F238E27FC236}">
                  <a16:creationId xmlns:a16="http://schemas.microsoft.com/office/drawing/2014/main" id="{3B10838E-F168-405F-8CBA-3C150CF76E01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395014" y="6079672"/>
              <a:ext cx="54000" cy="21434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lIns="91440" tIns="45720" rIns="91440" bIns="45720" rtlCol="0">
              <a:normAutofit fontScale="8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200" dirty="0">
                <a:solidFill>
                  <a:srgbClr val="171717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1335507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20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6"/>
          <p:cNvGrpSpPr/>
          <p:nvPr/>
        </p:nvGrpSpPr>
        <p:grpSpPr>
          <a:xfrm>
            <a:off x="-427659" y="801689"/>
            <a:ext cx="303893" cy="346598"/>
            <a:chOff x="-482745" y="801688"/>
            <a:chExt cx="303893" cy="346598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-479878" y="1009787"/>
              <a:ext cx="22442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900">
                  <a:solidFill>
                    <a:srgbClr val="FFFFFF"/>
                  </a:solidFill>
                </a:rPr>
                <a:t>7,30</a:t>
              </a:r>
            </a:p>
          </p:txBody>
        </p:sp>
        <p:grpSp>
          <p:nvGrpSpPr>
            <p:cNvPr id="6" name="Group 25"/>
            <p:cNvGrpSpPr/>
            <p:nvPr userDrawn="1"/>
          </p:nvGrpSpPr>
          <p:grpSpPr>
            <a:xfrm flipV="1">
              <a:off x="-482745" y="801688"/>
              <a:ext cx="303893" cy="147637"/>
              <a:chOff x="-482745" y="1408113"/>
              <a:chExt cx="303893" cy="147637"/>
            </a:xfrm>
          </p:grpSpPr>
          <p:cxnSp>
            <p:nvCxnSpPr>
              <p:cNvPr id="14" name="Straight Connector 13"/>
              <p:cNvCxnSpPr/>
              <p:nvPr userDrawn="1"/>
            </p:nvCxnSpPr>
            <p:spPr>
              <a:xfrm>
                <a:off x="-482745" y="1555750"/>
                <a:ext cx="303893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 userDrawn="1"/>
            </p:nvCxnSpPr>
            <p:spPr>
              <a:xfrm rot="5400000">
                <a:off x="-404617" y="1481932"/>
                <a:ext cx="147637" cy="0"/>
              </a:xfrm>
              <a:prstGeom prst="line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" name="Group 15"/>
          <p:cNvGrpSpPr/>
          <p:nvPr/>
        </p:nvGrpSpPr>
        <p:grpSpPr>
          <a:xfrm>
            <a:off x="-427659" y="6163132"/>
            <a:ext cx="303893" cy="363083"/>
            <a:chOff x="-539895" y="546555"/>
            <a:chExt cx="303893" cy="363083"/>
          </a:xfrm>
        </p:grpSpPr>
        <p:sp>
          <p:nvSpPr>
            <p:cNvPr id="17" name="TextBox 16"/>
            <p:cNvSpPr txBox="1"/>
            <p:nvPr userDrawn="1"/>
          </p:nvSpPr>
          <p:spPr>
            <a:xfrm>
              <a:off x="-537028" y="546555"/>
              <a:ext cx="22442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900">
                  <a:solidFill>
                    <a:srgbClr val="FFFFFF"/>
                  </a:solidFill>
                </a:rPr>
                <a:t>8,60</a:t>
              </a:r>
            </a:p>
          </p:txBody>
        </p:sp>
        <p:cxnSp>
          <p:nvCxnSpPr>
            <p:cNvPr id="18" name="Straight Connector 17"/>
            <p:cNvCxnSpPr/>
            <p:nvPr userDrawn="1"/>
          </p:nvCxnSpPr>
          <p:spPr>
            <a:xfrm>
              <a:off x="-539895" y="909638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rot="5400000">
              <a:off x="-461767" y="835820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-411018" y="-316577"/>
            <a:ext cx="288541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900">
                <a:solidFill>
                  <a:srgbClr val="FFFFFF"/>
                </a:solidFill>
              </a:rPr>
              <a:t>12,28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-1132" y="-224244"/>
            <a:ext cx="30389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176" y="-224244"/>
            <a:ext cx="147637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27"/>
          <p:cNvGrpSpPr/>
          <p:nvPr/>
        </p:nvGrpSpPr>
        <p:grpSpPr>
          <a:xfrm>
            <a:off x="8964621" y="-376190"/>
            <a:ext cx="476923" cy="303893"/>
            <a:chOff x="9272588" y="-475343"/>
            <a:chExt cx="476922" cy="303893"/>
          </a:xfrm>
        </p:grpSpPr>
        <p:sp>
          <p:nvSpPr>
            <p:cNvPr id="23" name="TextBox 22"/>
            <p:cNvSpPr txBox="1"/>
            <p:nvPr userDrawn="1"/>
          </p:nvSpPr>
          <p:spPr>
            <a:xfrm>
              <a:off x="9460970" y="-415729"/>
              <a:ext cx="28854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900">
                  <a:solidFill>
                    <a:srgbClr val="FFFFFF"/>
                  </a:solidFill>
                </a:rPr>
                <a:t>12,20</a:t>
              </a:r>
            </a:p>
          </p:txBody>
        </p:sp>
        <p:cxnSp>
          <p:nvCxnSpPr>
            <p:cNvPr id="24" name="Straight Connector 23"/>
            <p:cNvCxnSpPr/>
            <p:nvPr userDrawn="1"/>
          </p:nvCxnSpPr>
          <p:spPr>
            <a:xfrm rot="5400000">
              <a:off x="9120641" y="-323396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flipH="1">
              <a:off x="9272588" y="-323396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 userDrawn="1"/>
        </p:nvGrpSpPr>
        <p:grpSpPr>
          <a:xfrm>
            <a:off x="-427659" y="801689"/>
            <a:ext cx="303893" cy="346598"/>
            <a:chOff x="-482745" y="801688"/>
            <a:chExt cx="303893" cy="346598"/>
          </a:xfrm>
        </p:grpSpPr>
        <p:sp>
          <p:nvSpPr>
            <p:cNvPr id="29" name="TextBox 28"/>
            <p:cNvSpPr txBox="1"/>
            <p:nvPr userDrawn="1"/>
          </p:nvSpPr>
          <p:spPr>
            <a:xfrm>
              <a:off x="-479878" y="1009787"/>
              <a:ext cx="22442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900">
                  <a:solidFill>
                    <a:srgbClr val="FFFFFF"/>
                  </a:solidFill>
                </a:rPr>
                <a:t>7,30</a:t>
              </a:r>
            </a:p>
          </p:txBody>
        </p:sp>
        <p:grpSp>
          <p:nvGrpSpPr>
            <p:cNvPr id="30" name="Group 29"/>
            <p:cNvGrpSpPr/>
            <p:nvPr userDrawn="1"/>
          </p:nvGrpSpPr>
          <p:grpSpPr>
            <a:xfrm flipV="1">
              <a:off x="-482745" y="801688"/>
              <a:ext cx="303893" cy="147637"/>
              <a:chOff x="-482745" y="1408113"/>
              <a:chExt cx="303893" cy="147637"/>
            </a:xfrm>
          </p:grpSpPr>
          <p:cxnSp>
            <p:nvCxnSpPr>
              <p:cNvPr id="31" name="Straight Connector 30"/>
              <p:cNvCxnSpPr/>
              <p:nvPr userDrawn="1"/>
            </p:nvCxnSpPr>
            <p:spPr>
              <a:xfrm>
                <a:off x="-482745" y="1555750"/>
                <a:ext cx="303893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 userDrawn="1"/>
            </p:nvCxnSpPr>
            <p:spPr>
              <a:xfrm rot="5400000">
                <a:off x="-404617" y="1481932"/>
                <a:ext cx="147637" cy="0"/>
              </a:xfrm>
              <a:prstGeom prst="line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Group 32"/>
          <p:cNvGrpSpPr/>
          <p:nvPr userDrawn="1"/>
        </p:nvGrpSpPr>
        <p:grpSpPr>
          <a:xfrm>
            <a:off x="-427659" y="6163132"/>
            <a:ext cx="303893" cy="363083"/>
            <a:chOff x="-539895" y="546555"/>
            <a:chExt cx="303893" cy="363083"/>
          </a:xfrm>
        </p:grpSpPr>
        <p:sp>
          <p:nvSpPr>
            <p:cNvPr id="34" name="TextBox 33"/>
            <p:cNvSpPr txBox="1"/>
            <p:nvPr userDrawn="1"/>
          </p:nvSpPr>
          <p:spPr>
            <a:xfrm>
              <a:off x="-537028" y="546555"/>
              <a:ext cx="22442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900">
                  <a:solidFill>
                    <a:srgbClr val="FFFFFF"/>
                  </a:solidFill>
                </a:rPr>
                <a:t>8,60</a:t>
              </a:r>
            </a:p>
          </p:txBody>
        </p:sp>
        <p:cxnSp>
          <p:nvCxnSpPr>
            <p:cNvPr id="35" name="Straight Connector 34"/>
            <p:cNvCxnSpPr/>
            <p:nvPr userDrawn="1"/>
          </p:nvCxnSpPr>
          <p:spPr>
            <a:xfrm>
              <a:off x="-539895" y="909638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>
            <a:xfrm rot="5400000">
              <a:off x="-461767" y="835820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 userDrawn="1"/>
        </p:nvSpPr>
        <p:spPr>
          <a:xfrm>
            <a:off x="-411018" y="-316577"/>
            <a:ext cx="288541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900">
                <a:solidFill>
                  <a:srgbClr val="FFFFFF"/>
                </a:solidFill>
              </a:rPr>
              <a:t>12,28</a:t>
            </a:r>
          </a:p>
        </p:txBody>
      </p:sp>
      <p:cxnSp>
        <p:nvCxnSpPr>
          <p:cNvPr id="38" name="Straight Connector 37"/>
          <p:cNvCxnSpPr/>
          <p:nvPr userDrawn="1"/>
        </p:nvCxnSpPr>
        <p:spPr>
          <a:xfrm rot="5400000">
            <a:off x="-1132" y="-224244"/>
            <a:ext cx="30389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 userDrawn="1"/>
        </p:nvCxnSpPr>
        <p:spPr>
          <a:xfrm>
            <a:off x="3176" y="-224244"/>
            <a:ext cx="147637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 userDrawn="1"/>
        </p:nvGrpSpPr>
        <p:grpSpPr>
          <a:xfrm>
            <a:off x="8964621" y="-376190"/>
            <a:ext cx="476923" cy="303893"/>
            <a:chOff x="9272588" y="-475343"/>
            <a:chExt cx="476922" cy="303893"/>
          </a:xfrm>
        </p:grpSpPr>
        <p:sp>
          <p:nvSpPr>
            <p:cNvPr id="41" name="TextBox 40"/>
            <p:cNvSpPr txBox="1"/>
            <p:nvPr userDrawn="1"/>
          </p:nvSpPr>
          <p:spPr>
            <a:xfrm>
              <a:off x="9460970" y="-415729"/>
              <a:ext cx="28854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900">
                  <a:solidFill>
                    <a:srgbClr val="FFFFFF"/>
                  </a:solidFill>
                </a:rPr>
                <a:t>12,20</a:t>
              </a:r>
            </a:p>
          </p:txBody>
        </p:sp>
        <p:cxnSp>
          <p:nvCxnSpPr>
            <p:cNvPr id="42" name="Straight Connector 41"/>
            <p:cNvCxnSpPr/>
            <p:nvPr userDrawn="1"/>
          </p:nvCxnSpPr>
          <p:spPr>
            <a:xfrm rot="5400000">
              <a:off x="9120641" y="-323396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>
            <a:xfrm flipH="1">
              <a:off x="9272588" y="-323396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00EBC45D-C44B-4781-BB78-D69B570DB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4" name="Title 43">
            <a:extLst>
              <a:ext uri="{FF2B5EF4-FFF2-40B4-BE49-F238E27FC236}">
                <a16:creationId xmlns:a16="http://schemas.microsoft.com/office/drawing/2014/main" id="{3883E699-D20B-4924-94F8-F95BF84F0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75143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BD992-D784-4A39-BEC6-C974C9E02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365504-ED6C-4466-8405-CB54E2F13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C180C0-E258-4CB9-B973-2A2B78AE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71717">
                    <a:tint val="75000"/>
                  </a:srgbClr>
                </a:solidFill>
              </a:rPr>
              <a:t>Copy file name here</a:t>
            </a:r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335A1-5700-419D-A91E-DEFFD320E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C2984C-D9E3-4245-90BF-629AB8A2353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730375"/>
            <a:ext cx="8229600" cy="40798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43439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91BA6-3B46-4E66-ACFD-8EA9C5FBA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BED5A8-FC48-4481-B3E5-53322C032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532C5E-8AC8-4C5B-AACD-FFD085A06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71717">
                    <a:tint val="75000"/>
                  </a:srgbClr>
                </a:solidFill>
              </a:rPr>
              <a:t>Copy file name here</a:t>
            </a:r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6F26D4-5313-4BFB-B8E2-3501F7273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58B9535-BEF3-4201-8DC5-7F88AB3940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612901"/>
            <a:ext cx="8229600" cy="4551363"/>
          </a:xfr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43497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0772F-35DE-4F14-BE10-9EDC81875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26C4BC-BCCC-4DA5-926E-6393A46E6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8A4034-CF60-4004-A6D5-98DB1DA2C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71717">
                    <a:tint val="75000"/>
                  </a:srgbClr>
                </a:solidFill>
              </a:rPr>
              <a:t>Copy file name here</a:t>
            </a:r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B71698-65FA-47DE-BE87-64FC48D46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6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0772F-35DE-4F14-BE10-9EDC81875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26C4BC-BCCC-4DA5-926E-6393A46E6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noProof="0" smtClean="0"/>
              <a:pPr/>
              <a:t>12/07/2021</a:t>
            </a:fld>
            <a:endParaRPr lang="en-GB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8A4034-CF60-4004-A6D5-98DB1DA2C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Copy file name here</a:t>
            </a:r>
            <a:endParaRPr lang="en-GB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B71698-65FA-47DE-BE87-64FC48D46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noProof="0" smtClean="0"/>
              <a:pPr/>
              <a:t>‹N°›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58524057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8" name="think-cell Slide" r:id="rId6" imgW="236" imgH="236" progId="TCLayout.ActiveDocument.1">
                  <p:embed/>
                </p:oleObj>
              </mc:Choice>
              <mc:Fallback>
                <p:oleObj name="think-cell Slide" r:id="rId6" imgW="236" imgH="236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658813" y="2916427"/>
            <a:ext cx="7772400" cy="415498"/>
          </a:xfrm>
        </p:spPr>
        <p:txBody>
          <a:bodyPr lIns="0" tIns="0" rIns="0" bIns="0" anchor="b" anchorCtr="0">
            <a:spAutoFit/>
          </a:bodyPr>
          <a:lstStyle>
            <a:lvl1pPr algn="l">
              <a:defRPr sz="2700" b="1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658813" y="3655393"/>
            <a:ext cx="7776527" cy="230832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None/>
              <a:defRPr sz="1500">
                <a:solidFill>
                  <a:schemeClr val="bg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Master subtitle style</a:t>
            </a:r>
            <a:endParaRPr lang="en-GB" noProof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728D8D-3C4E-4FEC-94A8-404096A64489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87" y="514083"/>
            <a:ext cx="2091151" cy="495102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B1B51B64-67A1-4617-B650-694F9E1B1696}"/>
              </a:ext>
            </a:extLst>
          </p:cNvPr>
          <p:cNvGrpSpPr/>
          <p:nvPr userDrawn="1"/>
        </p:nvGrpSpPr>
        <p:grpSpPr>
          <a:xfrm>
            <a:off x="658839" y="6159848"/>
            <a:ext cx="2160000" cy="54001"/>
            <a:chOff x="658839" y="6159846"/>
            <a:chExt cx="2160000" cy="5400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5DEF96C-3227-4AA2-B667-6438887B3B7E}"/>
                </a:ext>
              </a:extLst>
            </p:cNvPr>
            <p:cNvSpPr/>
            <p:nvPr userDrawn="1"/>
          </p:nvSpPr>
          <p:spPr>
            <a:xfrm>
              <a:off x="658839" y="6159846"/>
              <a:ext cx="2160000" cy="54000"/>
            </a:xfrm>
            <a:prstGeom prst="rect">
              <a:avLst/>
            </a:prstGeom>
            <a:solidFill>
              <a:schemeClr val="bg1"/>
            </a:solidFill>
            <a:ln w="127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 sz="1350">
                <a:solidFill>
                  <a:srgbClr val="638C35"/>
                </a:solidFill>
              </a:endParaRPr>
            </a:p>
          </p:txBody>
        </p:sp>
        <p:sp>
          <p:nvSpPr>
            <p:cNvPr id="10" name="Content Placeholder 3">
              <a:extLst>
                <a:ext uri="{FF2B5EF4-FFF2-40B4-BE49-F238E27FC236}">
                  <a16:creationId xmlns:a16="http://schemas.microsoft.com/office/drawing/2014/main" id="{D76B6AD3-03DD-404B-AD89-0096E0F5B7B3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563014" y="6115397"/>
              <a:ext cx="54000" cy="1428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lIns="91440" tIns="45720" rIns="91440" bIns="45720" rtlCol="0">
              <a:normAutofit fontScale="325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200" dirty="0">
                <a:solidFill>
                  <a:srgbClr val="171717"/>
                </a:solidFill>
              </a:endParaRPr>
            </a:p>
          </p:txBody>
        </p:sp>
        <p:sp>
          <p:nvSpPr>
            <p:cNvPr id="11" name="Content Placeholder 3">
              <a:extLst>
                <a:ext uri="{FF2B5EF4-FFF2-40B4-BE49-F238E27FC236}">
                  <a16:creationId xmlns:a16="http://schemas.microsoft.com/office/drawing/2014/main" id="{F7FE071F-33F5-46CC-9BC1-7611E79C35F6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756114" y="6151121"/>
              <a:ext cx="54000" cy="7145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200">
                <a:solidFill>
                  <a:srgbClr val="171717"/>
                </a:solidFill>
              </a:endParaRPr>
            </a:p>
          </p:txBody>
        </p:sp>
        <p:sp>
          <p:nvSpPr>
            <p:cNvPr id="12" name="Content Placeholder 3">
              <a:extLst>
                <a:ext uri="{FF2B5EF4-FFF2-40B4-BE49-F238E27FC236}">
                  <a16:creationId xmlns:a16="http://schemas.microsoft.com/office/drawing/2014/main" id="{EDA954C4-9590-4886-8B66-A1A5606468F4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677426" y="6133259"/>
              <a:ext cx="54000" cy="10717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200">
                <a:solidFill>
                  <a:srgbClr val="171717"/>
                </a:solidFill>
              </a:endParaRPr>
            </a:p>
          </p:txBody>
        </p:sp>
        <p:sp>
          <p:nvSpPr>
            <p:cNvPr id="13" name="Content Placeholder 3">
              <a:extLst>
                <a:ext uri="{FF2B5EF4-FFF2-40B4-BE49-F238E27FC236}">
                  <a16:creationId xmlns:a16="http://schemas.microsoft.com/office/drawing/2014/main" id="{3B10838E-F168-405F-8CBA-3C150CF76E01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395014" y="6079672"/>
              <a:ext cx="54000" cy="21434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lIns="91440" tIns="45720" rIns="91440" bIns="45720" rtlCol="0">
              <a:normAutofit fontScale="8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1200" dirty="0">
                <a:solidFill>
                  <a:srgbClr val="171717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647035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2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6"/>
          <p:cNvGrpSpPr/>
          <p:nvPr/>
        </p:nvGrpSpPr>
        <p:grpSpPr>
          <a:xfrm>
            <a:off x="-427659" y="801689"/>
            <a:ext cx="303893" cy="346598"/>
            <a:chOff x="-482745" y="801688"/>
            <a:chExt cx="303893" cy="346598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-479878" y="1009787"/>
              <a:ext cx="22442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900">
                  <a:solidFill>
                    <a:srgbClr val="FFFFFF"/>
                  </a:solidFill>
                </a:rPr>
                <a:t>7,30</a:t>
              </a:r>
            </a:p>
          </p:txBody>
        </p:sp>
        <p:grpSp>
          <p:nvGrpSpPr>
            <p:cNvPr id="6" name="Group 25"/>
            <p:cNvGrpSpPr/>
            <p:nvPr userDrawn="1"/>
          </p:nvGrpSpPr>
          <p:grpSpPr>
            <a:xfrm flipV="1">
              <a:off x="-482745" y="801688"/>
              <a:ext cx="303893" cy="147637"/>
              <a:chOff x="-482745" y="1408113"/>
              <a:chExt cx="303893" cy="147637"/>
            </a:xfrm>
          </p:grpSpPr>
          <p:cxnSp>
            <p:nvCxnSpPr>
              <p:cNvPr id="14" name="Straight Connector 13"/>
              <p:cNvCxnSpPr/>
              <p:nvPr userDrawn="1"/>
            </p:nvCxnSpPr>
            <p:spPr>
              <a:xfrm>
                <a:off x="-482745" y="1555750"/>
                <a:ext cx="303893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 userDrawn="1"/>
            </p:nvCxnSpPr>
            <p:spPr>
              <a:xfrm rot="5400000">
                <a:off x="-404617" y="1481932"/>
                <a:ext cx="147637" cy="0"/>
              </a:xfrm>
              <a:prstGeom prst="line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" name="Group 15"/>
          <p:cNvGrpSpPr/>
          <p:nvPr/>
        </p:nvGrpSpPr>
        <p:grpSpPr>
          <a:xfrm>
            <a:off x="-427659" y="6163132"/>
            <a:ext cx="303893" cy="363083"/>
            <a:chOff x="-539895" y="546555"/>
            <a:chExt cx="303893" cy="363083"/>
          </a:xfrm>
        </p:grpSpPr>
        <p:sp>
          <p:nvSpPr>
            <p:cNvPr id="17" name="TextBox 16"/>
            <p:cNvSpPr txBox="1"/>
            <p:nvPr userDrawn="1"/>
          </p:nvSpPr>
          <p:spPr>
            <a:xfrm>
              <a:off x="-537028" y="546555"/>
              <a:ext cx="22442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900">
                  <a:solidFill>
                    <a:srgbClr val="FFFFFF"/>
                  </a:solidFill>
                </a:rPr>
                <a:t>8,60</a:t>
              </a:r>
            </a:p>
          </p:txBody>
        </p:sp>
        <p:cxnSp>
          <p:nvCxnSpPr>
            <p:cNvPr id="18" name="Straight Connector 17"/>
            <p:cNvCxnSpPr/>
            <p:nvPr userDrawn="1"/>
          </p:nvCxnSpPr>
          <p:spPr>
            <a:xfrm>
              <a:off x="-539895" y="909638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rot="5400000">
              <a:off x="-461767" y="835820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-411018" y="-316577"/>
            <a:ext cx="288541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900">
                <a:solidFill>
                  <a:srgbClr val="FFFFFF"/>
                </a:solidFill>
              </a:rPr>
              <a:t>12,28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-1132" y="-224244"/>
            <a:ext cx="30389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176" y="-224244"/>
            <a:ext cx="147637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27"/>
          <p:cNvGrpSpPr/>
          <p:nvPr/>
        </p:nvGrpSpPr>
        <p:grpSpPr>
          <a:xfrm>
            <a:off x="8964621" y="-376190"/>
            <a:ext cx="476923" cy="303893"/>
            <a:chOff x="9272588" y="-475343"/>
            <a:chExt cx="476922" cy="303893"/>
          </a:xfrm>
        </p:grpSpPr>
        <p:sp>
          <p:nvSpPr>
            <p:cNvPr id="23" name="TextBox 22"/>
            <p:cNvSpPr txBox="1"/>
            <p:nvPr userDrawn="1"/>
          </p:nvSpPr>
          <p:spPr>
            <a:xfrm>
              <a:off x="9460970" y="-415729"/>
              <a:ext cx="28854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900">
                  <a:solidFill>
                    <a:srgbClr val="FFFFFF"/>
                  </a:solidFill>
                </a:rPr>
                <a:t>12,20</a:t>
              </a:r>
            </a:p>
          </p:txBody>
        </p:sp>
        <p:cxnSp>
          <p:nvCxnSpPr>
            <p:cNvPr id="24" name="Straight Connector 23"/>
            <p:cNvCxnSpPr/>
            <p:nvPr userDrawn="1"/>
          </p:nvCxnSpPr>
          <p:spPr>
            <a:xfrm rot="5400000">
              <a:off x="9120641" y="-323396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flipH="1">
              <a:off x="9272588" y="-323396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 userDrawn="1"/>
        </p:nvGrpSpPr>
        <p:grpSpPr>
          <a:xfrm>
            <a:off x="-427659" y="801689"/>
            <a:ext cx="303893" cy="346598"/>
            <a:chOff x="-482745" y="801688"/>
            <a:chExt cx="303893" cy="346598"/>
          </a:xfrm>
        </p:grpSpPr>
        <p:sp>
          <p:nvSpPr>
            <p:cNvPr id="29" name="TextBox 28"/>
            <p:cNvSpPr txBox="1"/>
            <p:nvPr userDrawn="1"/>
          </p:nvSpPr>
          <p:spPr>
            <a:xfrm>
              <a:off x="-479878" y="1009787"/>
              <a:ext cx="22442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900">
                  <a:solidFill>
                    <a:srgbClr val="FFFFFF"/>
                  </a:solidFill>
                </a:rPr>
                <a:t>7,30</a:t>
              </a:r>
            </a:p>
          </p:txBody>
        </p:sp>
        <p:grpSp>
          <p:nvGrpSpPr>
            <p:cNvPr id="30" name="Group 29"/>
            <p:cNvGrpSpPr/>
            <p:nvPr userDrawn="1"/>
          </p:nvGrpSpPr>
          <p:grpSpPr>
            <a:xfrm flipV="1">
              <a:off x="-482745" y="801688"/>
              <a:ext cx="303893" cy="147637"/>
              <a:chOff x="-482745" y="1408113"/>
              <a:chExt cx="303893" cy="147637"/>
            </a:xfrm>
          </p:grpSpPr>
          <p:cxnSp>
            <p:nvCxnSpPr>
              <p:cNvPr id="31" name="Straight Connector 30"/>
              <p:cNvCxnSpPr/>
              <p:nvPr userDrawn="1"/>
            </p:nvCxnSpPr>
            <p:spPr>
              <a:xfrm>
                <a:off x="-482745" y="1555750"/>
                <a:ext cx="303893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 userDrawn="1"/>
            </p:nvCxnSpPr>
            <p:spPr>
              <a:xfrm rot="5400000">
                <a:off x="-404617" y="1481932"/>
                <a:ext cx="147637" cy="0"/>
              </a:xfrm>
              <a:prstGeom prst="line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Group 32"/>
          <p:cNvGrpSpPr/>
          <p:nvPr userDrawn="1"/>
        </p:nvGrpSpPr>
        <p:grpSpPr>
          <a:xfrm>
            <a:off x="-427659" y="6163132"/>
            <a:ext cx="303893" cy="363083"/>
            <a:chOff x="-539895" y="546555"/>
            <a:chExt cx="303893" cy="363083"/>
          </a:xfrm>
        </p:grpSpPr>
        <p:sp>
          <p:nvSpPr>
            <p:cNvPr id="34" name="TextBox 33"/>
            <p:cNvSpPr txBox="1"/>
            <p:nvPr userDrawn="1"/>
          </p:nvSpPr>
          <p:spPr>
            <a:xfrm>
              <a:off x="-537028" y="546555"/>
              <a:ext cx="22442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900">
                  <a:solidFill>
                    <a:srgbClr val="FFFFFF"/>
                  </a:solidFill>
                </a:rPr>
                <a:t>8,60</a:t>
              </a:r>
            </a:p>
          </p:txBody>
        </p:sp>
        <p:cxnSp>
          <p:nvCxnSpPr>
            <p:cNvPr id="35" name="Straight Connector 34"/>
            <p:cNvCxnSpPr/>
            <p:nvPr userDrawn="1"/>
          </p:nvCxnSpPr>
          <p:spPr>
            <a:xfrm>
              <a:off x="-539895" y="909638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>
            <a:xfrm rot="5400000">
              <a:off x="-461767" y="835820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 userDrawn="1"/>
        </p:nvSpPr>
        <p:spPr>
          <a:xfrm>
            <a:off x="-411018" y="-316577"/>
            <a:ext cx="288541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900">
                <a:solidFill>
                  <a:srgbClr val="FFFFFF"/>
                </a:solidFill>
              </a:rPr>
              <a:t>12,28</a:t>
            </a:r>
          </a:p>
        </p:txBody>
      </p:sp>
      <p:cxnSp>
        <p:nvCxnSpPr>
          <p:cNvPr id="38" name="Straight Connector 37"/>
          <p:cNvCxnSpPr/>
          <p:nvPr userDrawn="1"/>
        </p:nvCxnSpPr>
        <p:spPr>
          <a:xfrm rot="5400000">
            <a:off x="-1132" y="-224244"/>
            <a:ext cx="30389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 userDrawn="1"/>
        </p:nvCxnSpPr>
        <p:spPr>
          <a:xfrm>
            <a:off x="3176" y="-224244"/>
            <a:ext cx="147637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 userDrawn="1"/>
        </p:nvGrpSpPr>
        <p:grpSpPr>
          <a:xfrm>
            <a:off x="8964621" y="-376190"/>
            <a:ext cx="476923" cy="303893"/>
            <a:chOff x="9272588" y="-475343"/>
            <a:chExt cx="476922" cy="303893"/>
          </a:xfrm>
        </p:grpSpPr>
        <p:sp>
          <p:nvSpPr>
            <p:cNvPr id="41" name="TextBox 40"/>
            <p:cNvSpPr txBox="1"/>
            <p:nvPr userDrawn="1"/>
          </p:nvSpPr>
          <p:spPr>
            <a:xfrm>
              <a:off x="9460970" y="-415729"/>
              <a:ext cx="288540" cy="13849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900">
                  <a:solidFill>
                    <a:srgbClr val="FFFFFF"/>
                  </a:solidFill>
                </a:rPr>
                <a:t>12,20</a:t>
              </a:r>
            </a:p>
          </p:txBody>
        </p:sp>
        <p:cxnSp>
          <p:nvCxnSpPr>
            <p:cNvPr id="42" name="Straight Connector 41"/>
            <p:cNvCxnSpPr/>
            <p:nvPr userDrawn="1"/>
          </p:nvCxnSpPr>
          <p:spPr>
            <a:xfrm rot="5400000">
              <a:off x="9120641" y="-323396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>
            <a:xfrm flipH="1">
              <a:off x="9272588" y="-323396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00EBC45D-C44B-4781-BB78-D69B570DB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4" name="Title 43">
            <a:extLst>
              <a:ext uri="{FF2B5EF4-FFF2-40B4-BE49-F238E27FC236}">
                <a16:creationId xmlns:a16="http://schemas.microsoft.com/office/drawing/2014/main" id="{3883E699-D20B-4924-94F8-F95BF84F0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05650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BD992-D784-4A39-BEC6-C974C9E02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365504-ED6C-4466-8405-CB54E2F13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C180C0-E258-4CB9-B973-2A2B78AE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71717">
                    <a:tint val="75000"/>
                  </a:srgbClr>
                </a:solidFill>
              </a:rPr>
              <a:t>Copy file name here</a:t>
            </a:r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335A1-5700-419D-A91E-DEFFD320E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C2984C-D9E3-4245-90BF-629AB8A2353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730375"/>
            <a:ext cx="8229600" cy="40798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21359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91BA6-3B46-4E66-ACFD-8EA9C5FBA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BED5A8-FC48-4481-B3E5-53322C032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532C5E-8AC8-4C5B-AACD-FFD085A06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71717">
                    <a:tint val="75000"/>
                  </a:srgbClr>
                </a:solidFill>
              </a:rPr>
              <a:t>Copy file name here</a:t>
            </a:r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6F26D4-5313-4BFB-B8E2-3501F7273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58B9535-BEF3-4201-8DC5-7F88AB3940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612901"/>
            <a:ext cx="8229600" cy="4551363"/>
          </a:xfr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5931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0772F-35DE-4F14-BE10-9EDC81875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26C4BC-BCCC-4DA5-926E-6393A46E6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8A4034-CF60-4004-A6D5-98DB1DA2C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71717">
                    <a:tint val="75000"/>
                  </a:srgbClr>
                </a:solidFill>
              </a:rPr>
              <a:t>Copy file name here</a:t>
            </a:r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B71698-65FA-47DE-BE87-64FC48D46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16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2" name="think-cell Slide" r:id="rId6" imgW="236" imgH="236" progId="TCLayout.ActiveDocument.1">
                  <p:embed/>
                </p:oleObj>
              </mc:Choice>
              <mc:Fallback>
                <p:oleObj name="think-cell Slide" r:id="rId6" imgW="236" imgH="236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>
          <a:xfrm>
            <a:off x="658813" y="2777927"/>
            <a:ext cx="7772400" cy="553998"/>
          </a:xfrm>
        </p:spPr>
        <p:txBody>
          <a:bodyPr lIns="0" tIns="0" rIns="0" bIns="0" anchor="b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4"/>
            </p:custDataLst>
          </p:nvPr>
        </p:nvSpPr>
        <p:spPr>
          <a:xfrm>
            <a:off x="658812" y="3655391"/>
            <a:ext cx="7776527" cy="307777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None/>
              <a:defRPr sz="2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/>
              <a:t>Click to edit Master subtitle style</a:t>
            </a:r>
            <a:endParaRPr lang="en-GB" noProof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728D8D-3C4E-4FEC-94A8-404096A64489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386" y="514083"/>
            <a:ext cx="2091151" cy="495102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B1B51B64-67A1-4617-B650-694F9E1B1696}"/>
              </a:ext>
            </a:extLst>
          </p:cNvPr>
          <p:cNvGrpSpPr/>
          <p:nvPr userDrawn="1"/>
        </p:nvGrpSpPr>
        <p:grpSpPr>
          <a:xfrm>
            <a:off x="658839" y="6159846"/>
            <a:ext cx="2160000" cy="54001"/>
            <a:chOff x="658839" y="6159846"/>
            <a:chExt cx="2160000" cy="5400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5DEF96C-3227-4AA2-B667-6438887B3B7E}"/>
                </a:ext>
              </a:extLst>
            </p:cNvPr>
            <p:cNvSpPr/>
            <p:nvPr userDrawn="1"/>
          </p:nvSpPr>
          <p:spPr>
            <a:xfrm>
              <a:off x="658839" y="6159846"/>
              <a:ext cx="2160000" cy="54000"/>
            </a:xfrm>
            <a:prstGeom prst="rect">
              <a:avLst/>
            </a:prstGeom>
            <a:solidFill>
              <a:schemeClr val="bg1"/>
            </a:solidFill>
            <a:ln w="12700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GB">
                <a:solidFill>
                  <a:srgbClr val="638C35"/>
                </a:solidFill>
              </a:endParaRPr>
            </a:p>
          </p:txBody>
        </p:sp>
        <p:sp>
          <p:nvSpPr>
            <p:cNvPr id="10" name="Content Placeholder 3">
              <a:extLst>
                <a:ext uri="{FF2B5EF4-FFF2-40B4-BE49-F238E27FC236}">
                  <a16:creationId xmlns:a16="http://schemas.microsoft.com/office/drawing/2014/main" id="{D76B6AD3-03DD-404B-AD89-0096E0F5B7B3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563014" y="6115397"/>
              <a:ext cx="54000" cy="14289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>
                <a:solidFill>
                  <a:srgbClr val="171717"/>
                </a:solidFill>
              </a:endParaRPr>
            </a:p>
          </p:txBody>
        </p:sp>
        <p:sp>
          <p:nvSpPr>
            <p:cNvPr id="11" name="Content Placeholder 3">
              <a:extLst>
                <a:ext uri="{FF2B5EF4-FFF2-40B4-BE49-F238E27FC236}">
                  <a16:creationId xmlns:a16="http://schemas.microsoft.com/office/drawing/2014/main" id="{F7FE071F-33F5-46CC-9BC1-7611E79C35F6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756114" y="6151121"/>
              <a:ext cx="54000" cy="7145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>
                <a:solidFill>
                  <a:srgbClr val="171717"/>
                </a:solidFill>
              </a:endParaRPr>
            </a:p>
          </p:txBody>
        </p:sp>
        <p:sp>
          <p:nvSpPr>
            <p:cNvPr id="12" name="Content Placeholder 3">
              <a:extLst>
                <a:ext uri="{FF2B5EF4-FFF2-40B4-BE49-F238E27FC236}">
                  <a16:creationId xmlns:a16="http://schemas.microsoft.com/office/drawing/2014/main" id="{EDA954C4-9590-4886-8B66-A1A5606468F4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677426" y="6133259"/>
              <a:ext cx="54000" cy="10717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lIns="91440" tIns="45720" rIns="91440" bIns="45720" rtlCol="0">
              <a:normAutofit fontScale="250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>
                <a:solidFill>
                  <a:srgbClr val="171717"/>
                </a:solidFill>
              </a:endParaRPr>
            </a:p>
          </p:txBody>
        </p:sp>
        <p:sp>
          <p:nvSpPr>
            <p:cNvPr id="13" name="Content Placeholder 3">
              <a:extLst>
                <a:ext uri="{FF2B5EF4-FFF2-40B4-BE49-F238E27FC236}">
                  <a16:creationId xmlns:a16="http://schemas.microsoft.com/office/drawing/2014/main" id="{3B10838E-F168-405F-8CBA-3C150CF76E01}"/>
                </a:ext>
              </a:extLst>
            </p:cNvPr>
            <p:cNvSpPr txBox="1">
              <a:spLocks/>
            </p:cNvSpPr>
            <p:nvPr/>
          </p:nvSpPr>
          <p:spPr>
            <a:xfrm rot="5400000">
              <a:off x="2395014" y="6079672"/>
              <a:ext cx="54000" cy="21434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vert="horz" lIns="91440" tIns="45720" rIns="91440" bIns="45720" rtlCol="0">
              <a:normAutofit fontScale="62500" lnSpcReduction="20000"/>
            </a:bodyPr>
            <a:lstStyle>
              <a:lvl1pPr marL="176213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54013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41338" indent="-187325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717550" indent="-176213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895350" indent="-1778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dirty="0">
                <a:solidFill>
                  <a:srgbClr val="171717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4078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6"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6"/>
          <p:cNvGrpSpPr/>
          <p:nvPr/>
        </p:nvGrpSpPr>
        <p:grpSpPr>
          <a:xfrm>
            <a:off x="-427660" y="801688"/>
            <a:ext cx="303893" cy="392765"/>
            <a:chOff x="-482745" y="801688"/>
            <a:chExt cx="303893" cy="392765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-479878" y="1009787"/>
              <a:ext cx="29815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>
                  <a:solidFill>
                    <a:srgbClr val="FFFFFF"/>
                  </a:solidFill>
                </a:rPr>
                <a:t>7,30</a:t>
              </a:r>
            </a:p>
          </p:txBody>
        </p:sp>
        <p:grpSp>
          <p:nvGrpSpPr>
            <p:cNvPr id="6" name="Group 25"/>
            <p:cNvGrpSpPr/>
            <p:nvPr userDrawn="1"/>
          </p:nvGrpSpPr>
          <p:grpSpPr>
            <a:xfrm flipV="1">
              <a:off x="-482745" y="801688"/>
              <a:ext cx="303893" cy="147637"/>
              <a:chOff x="-482745" y="1408113"/>
              <a:chExt cx="303893" cy="147637"/>
            </a:xfrm>
          </p:grpSpPr>
          <p:cxnSp>
            <p:nvCxnSpPr>
              <p:cNvPr id="14" name="Straight Connector 13"/>
              <p:cNvCxnSpPr/>
              <p:nvPr userDrawn="1"/>
            </p:nvCxnSpPr>
            <p:spPr>
              <a:xfrm>
                <a:off x="-482745" y="1555750"/>
                <a:ext cx="303893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 userDrawn="1"/>
            </p:nvCxnSpPr>
            <p:spPr>
              <a:xfrm rot="5400000">
                <a:off x="-404617" y="1481932"/>
                <a:ext cx="147637" cy="0"/>
              </a:xfrm>
              <a:prstGeom prst="line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" name="Group 15"/>
          <p:cNvGrpSpPr/>
          <p:nvPr/>
        </p:nvGrpSpPr>
        <p:grpSpPr>
          <a:xfrm>
            <a:off x="-427660" y="6163130"/>
            <a:ext cx="303893" cy="363083"/>
            <a:chOff x="-539895" y="546555"/>
            <a:chExt cx="303893" cy="363083"/>
          </a:xfrm>
        </p:grpSpPr>
        <p:sp>
          <p:nvSpPr>
            <p:cNvPr id="17" name="TextBox 16"/>
            <p:cNvSpPr txBox="1"/>
            <p:nvPr userDrawn="1"/>
          </p:nvSpPr>
          <p:spPr>
            <a:xfrm>
              <a:off x="-537028" y="546555"/>
              <a:ext cx="29815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>
                  <a:solidFill>
                    <a:srgbClr val="FFFFFF"/>
                  </a:solidFill>
                </a:rPr>
                <a:t>8,60</a:t>
              </a:r>
            </a:p>
          </p:txBody>
        </p:sp>
        <p:cxnSp>
          <p:nvCxnSpPr>
            <p:cNvPr id="18" name="Straight Connector 17"/>
            <p:cNvCxnSpPr/>
            <p:nvPr userDrawn="1"/>
          </p:nvCxnSpPr>
          <p:spPr>
            <a:xfrm>
              <a:off x="-539895" y="909638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 rot="5400000">
              <a:off x="-461767" y="835820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-411018" y="-316577"/>
            <a:ext cx="383118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200">
                <a:solidFill>
                  <a:srgbClr val="FFFFFF"/>
                </a:solidFill>
              </a:rPr>
              <a:t>12,28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-1133" y="-224244"/>
            <a:ext cx="30389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175" y="-224244"/>
            <a:ext cx="147637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27"/>
          <p:cNvGrpSpPr/>
          <p:nvPr/>
        </p:nvGrpSpPr>
        <p:grpSpPr>
          <a:xfrm>
            <a:off x="8964613" y="-376190"/>
            <a:ext cx="571500" cy="303893"/>
            <a:chOff x="9272588" y="-475343"/>
            <a:chExt cx="571500" cy="303893"/>
          </a:xfrm>
        </p:grpSpPr>
        <p:sp>
          <p:nvSpPr>
            <p:cNvPr id="23" name="TextBox 22"/>
            <p:cNvSpPr txBox="1"/>
            <p:nvPr userDrawn="1"/>
          </p:nvSpPr>
          <p:spPr>
            <a:xfrm>
              <a:off x="9460970" y="-415729"/>
              <a:ext cx="383118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>
                  <a:solidFill>
                    <a:srgbClr val="FFFFFF"/>
                  </a:solidFill>
                </a:rPr>
                <a:t>12,20</a:t>
              </a:r>
            </a:p>
          </p:txBody>
        </p:sp>
        <p:cxnSp>
          <p:nvCxnSpPr>
            <p:cNvPr id="24" name="Straight Connector 23"/>
            <p:cNvCxnSpPr/>
            <p:nvPr userDrawn="1"/>
          </p:nvCxnSpPr>
          <p:spPr>
            <a:xfrm rot="5400000">
              <a:off x="9120641" y="-323396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 userDrawn="1"/>
          </p:nvCxnSpPr>
          <p:spPr>
            <a:xfrm flipH="1">
              <a:off x="9272588" y="-323396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 userDrawn="1"/>
        </p:nvGrpSpPr>
        <p:grpSpPr>
          <a:xfrm>
            <a:off x="-427660" y="801688"/>
            <a:ext cx="303893" cy="392765"/>
            <a:chOff x="-482745" y="801688"/>
            <a:chExt cx="303893" cy="392765"/>
          </a:xfrm>
        </p:grpSpPr>
        <p:sp>
          <p:nvSpPr>
            <p:cNvPr id="29" name="TextBox 28"/>
            <p:cNvSpPr txBox="1"/>
            <p:nvPr userDrawn="1"/>
          </p:nvSpPr>
          <p:spPr>
            <a:xfrm>
              <a:off x="-479878" y="1009787"/>
              <a:ext cx="29815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>
                  <a:solidFill>
                    <a:srgbClr val="FFFFFF"/>
                  </a:solidFill>
                </a:rPr>
                <a:t>7,30</a:t>
              </a:r>
            </a:p>
          </p:txBody>
        </p:sp>
        <p:grpSp>
          <p:nvGrpSpPr>
            <p:cNvPr id="30" name="Group 29"/>
            <p:cNvGrpSpPr/>
            <p:nvPr userDrawn="1"/>
          </p:nvGrpSpPr>
          <p:grpSpPr>
            <a:xfrm flipV="1">
              <a:off x="-482745" y="801688"/>
              <a:ext cx="303893" cy="147637"/>
              <a:chOff x="-482745" y="1408113"/>
              <a:chExt cx="303893" cy="147637"/>
            </a:xfrm>
          </p:grpSpPr>
          <p:cxnSp>
            <p:nvCxnSpPr>
              <p:cNvPr id="31" name="Straight Connector 30"/>
              <p:cNvCxnSpPr/>
              <p:nvPr userDrawn="1"/>
            </p:nvCxnSpPr>
            <p:spPr>
              <a:xfrm>
                <a:off x="-482745" y="1555750"/>
                <a:ext cx="303893" cy="0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 userDrawn="1"/>
            </p:nvCxnSpPr>
            <p:spPr>
              <a:xfrm rot="5400000">
                <a:off x="-404617" y="1481932"/>
                <a:ext cx="147637" cy="0"/>
              </a:xfrm>
              <a:prstGeom prst="line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Group 32"/>
          <p:cNvGrpSpPr/>
          <p:nvPr userDrawn="1"/>
        </p:nvGrpSpPr>
        <p:grpSpPr>
          <a:xfrm>
            <a:off x="-427660" y="6163130"/>
            <a:ext cx="303893" cy="363083"/>
            <a:chOff x="-539895" y="546555"/>
            <a:chExt cx="303893" cy="363083"/>
          </a:xfrm>
        </p:grpSpPr>
        <p:sp>
          <p:nvSpPr>
            <p:cNvPr id="34" name="TextBox 33"/>
            <p:cNvSpPr txBox="1"/>
            <p:nvPr userDrawn="1"/>
          </p:nvSpPr>
          <p:spPr>
            <a:xfrm>
              <a:off x="-537028" y="546555"/>
              <a:ext cx="298159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>
                  <a:solidFill>
                    <a:srgbClr val="FFFFFF"/>
                  </a:solidFill>
                </a:rPr>
                <a:t>8,60</a:t>
              </a:r>
            </a:p>
          </p:txBody>
        </p:sp>
        <p:cxnSp>
          <p:nvCxnSpPr>
            <p:cNvPr id="35" name="Straight Connector 34"/>
            <p:cNvCxnSpPr/>
            <p:nvPr userDrawn="1"/>
          </p:nvCxnSpPr>
          <p:spPr>
            <a:xfrm>
              <a:off x="-539895" y="909638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 userDrawn="1"/>
          </p:nvCxnSpPr>
          <p:spPr>
            <a:xfrm rot="5400000">
              <a:off x="-461767" y="835820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 userDrawn="1"/>
        </p:nvSpPr>
        <p:spPr>
          <a:xfrm>
            <a:off x="-411018" y="-316577"/>
            <a:ext cx="383118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1200">
                <a:solidFill>
                  <a:srgbClr val="FFFFFF"/>
                </a:solidFill>
              </a:rPr>
              <a:t>12,28</a:t>
            </a:r>
          </a:p>
        </p:txBody>
      </p:sp>
      <p:cxnSp>
        <p:nvCxnSpPr>
          <p:cNvPr id="38" name="Straight Connector 37"/>
          <p:cNvCxnSpPr/>
          <p:nvPr userDrawn="1"/>
        </p:nvCxnSpPr>
        <p:spPr>
          <a:xfrm rot="5400000">
            <a:off x="-1133" y="-224244"/>
            <a:ext cx="30389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 userDrawn="1"/>
        </p:nvCxnSpPr>
        <p:spPr>
          <a:xfrm>
            <a:off x="3175" y="-224244"/>
            <a:ext cx="147637" cy="0"/>
          </a:xfrm>
          <a:prstGeom prst="line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 userDrawn="1"/>
        </p:nvGrpSpPr>
        <p:grpSpPr>
          <a:xfrm>
            <a:off x="8964613" y="-376190"/>
            <a:ext cx="571500" cy="303893"/>
            <a:chOff x="9272588" y="-475343"/>
            <a:chExt cx="571500" cy="303893"/>
          </a:xfrm>
        </p:grpSpPr>
        <p:sp>
          <p:nvSpPr>
            <p:cNvPr id="41" name="TextBox 40"/>
            <p:cNvSpPr txBox="1"/>
            <p:nvPr userDrawn="1"/>
          </p:nvSpPr>
          <p:spPr>
            <a:xfrm>
              <a:off x="9460970" y="-415729"/>
              <a:ext cx="383118" cy="18466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GB" sz="1200">
                  <a:solidFill>
                    <a:srgbClr val="FFFFFF"/>
                  </a:solidFill>
                </a:rPr>
                <a:t>12,20</a:t>
              </a:r>
            </a:p>
          </p:txBody>
        </p:sp>
        <p:cxnSp>
          <p:nvCxnSpPr>
            <p:cNvPr id="42" name="Straight Connector 41"/>
            <p:cNvCxnSpPr/>
            <p:nvPr userDrawn="1"/>
          </p:nvCxnSpPr>
          <p:spPr>
            <a:xfrm rot="5400000">
              <a:off x="9120641" y="-323396"/>
              <a:ext cx="303893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 userDrawn="1"/>
          </p:nvCxnSpPr>
          <p:spPr>
            <a:xfrm flipH="1">
              <a:off x="9272588" y="-323396"/>
              <a:ext cx="147637" cy="0"/>
            </a:xfrm>
            <a:prstGeom prst="line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00EBC45D-C44B-4781-BB78-D69B570DB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4" name="Title 43">
            <a:extLst>
              <a:ext uri="{FF2B5EF4-FFF2-40B4-BE49-F238E27FC236}">
                <a16:creationId xmlns:a16="http://schemas.microsoft.com/office/drawing/2014/main" id="{3883E699-D20B-4924-94F8-F95BF84F0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660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BD992-D784-4A39-BEC6-C974C9E02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365504-ED6C-4466-8405-CB54E2F13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C180C0-E258-4CB9-B973-2A2B78AE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71717">
                    <a:tint val="75000"/>
                  </a:srgbClr>
                </a:solidFill>
              </a:rPr>
              <a:t>Copy file name here</a:t>
            </a:r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335A1-5700-419D-A91E-DEFFD320E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C2984C-D9E3-4245-90BF-629AB8A2353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730375"/>
            <a:ext cx="8229600" cy="40798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852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91BA6-3B46-4E66-ACFD-8EA9C5FBA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BED5A8-FC48-4481-B3E5-53322C032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532C5E-8AC8-4C5B-AACD-FFD085A06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srgbClr val="171717">
                    <a:tint val="75000"/>
                  </a:srgbClr>
                </a:solidFill>
              </a:rPr>
              <a:t>Copy file name here</a:t>
            </a:r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6F26D4-5313-4BFB-B8E2-3501F7273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58B9535-BEF3-4201-8DC5-7F88AB3940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612900"/>
            <a:ext cx="8229600" cy="4551363"/>
          </a:xfr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09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3" Type="http://schemas.openxmlformats.org/officeDocument/2006/relationships/slideLayout" Target="../slideLayouts/slideLayout47.xml"/><Relationship Id="rId7" Type="http://schemas.openxmlformats.org/officeDocument/2006/relationships/vmlDrawing" Target="../drawings/vmlDrawing22.v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theme" Target="../theme/theme10.xml"/><Relationship Id="rId5" Type="http://schemas.openxmlformats.org/officeDocument/2006/relationships/slideLayout" Target="../slideLayouts/slideLayout49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8.xml"/><Relationship Id="rId9" Type="http://schemas.openxmlformats.org/officeDocument/2006/relationships/oleObject" Target="../embeddings/oleObject22.bin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3" Type="http://schemas.openxmlformats.org/officeDocument/2006/relationships/slideLayout" Target="../slideLayouts/slideLayout52.xml"/><Relationship Id="rId7" Type="http://schemas.openxmlformats.org/officeDocument/2006/relationships/vmlDrawing" Target="../drawings/vmlDrawing25.v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theme" Target="../theme/theme11.xml"/><Relationship Id="rId5" Type="http://schemas.openxmlformats.org/officeDocument/2006/relationships/slideLayout" Target="../slideLayouts/slideLayout54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53.xml"/><Relationship Id="rId9" Type="http://schemas.openxmlformats.org/officeDocument/2006/relationships/oleObject" Target="../embeddings/oleObject25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3" Type="http://schemas.openxmlformats.org/officeDocument/2006/relationships/slideLayout" Target="../slideLayouts/slideLayout8.xml"/><Relationship Id="rId7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9.xml"/><Relationship Id="rId9" Type="http://schemas.openxmlformats.org/officeDocument/2006/relationships/oleObject" Target="../embeddings/oleObject4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ags" Target="../tags/tag12.xml"/><Relationship Id="rId3" Type="http://schemas.openxmlformats.org/officeDocument/2006/relationships/slideLayout" Target="../slideLayouts/slideLayout13.xml"/><Relationship Id="rId7" Type="http://schemas.openxmlformats.org/officeDocument/2006/relationships/vmlDrawing" Target="../drawings/vmlDrawing7.v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14.xml"/><Relationship Id="rId9" Type="http://schemas.openxmlformats.org/officeDocument/2006/relationships/oleObject" Target="../embeddings/oleObject7.bin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6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ags" Target="../tags/tag17.xml"/><Relationship Id="rId3" Type="http://schemas.openxmlformats.org/officeDocument/2006/relationships/slideLayout" Target="../slideLayouts/slideLayout27.xml"/><Relationship Id="rId7" Type="http://schemas.openxmlformats.org/officeDocument/2006/relationships/vmlDrawing" Target="../drawings/vmlDrawing10.v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theme" Target="../theme/theme6.xml"/><Relationship Id="rId5" Type="http://schemas.openxmlformats.org/officeDocument/2006/relationships/slideLayout" Target="../slideLayouts/slideLayout29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28.xml"/><Relationship Id="rId9" Type="http://schemas.openxmlformats.org/officeDocument/2006/relationships/oleObject" Target="../embeddings/oleObject10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3" Type="http://schemas.openxmlformats.org/officeDocument/2006/relationships/slideLayout" Target="../slideLayouts/slideLayout32.xml"/><Relationship Id="rId7" Type="http://schemas.openxmlformats.org/officeDocument/2006/relationships/vmlDrawing" Target="../drawings/vmlDrawing13.v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34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33.xml"/><Relationship Id="rId9" Type="http://schemas.openxmlformats.org/officeDocument/2006/relationships/oleObject" Target="../embeddings/oleObject13.bin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ags" Target="../tags/tag27.xml"/><Relationship Id="rId3" Type="http://schemas.openxmlformats.org/officeDocument/2006/relationships/slideLayout" Target="../slideLayouts/slideLayout37.xml"/><Relationship Id="rId7" Type="http://schemas.openxmlformats.org/officeDocument/2006/relationships/vmlDrawing" Target="../drawings/vmlDrawing16.v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theme" Target="../theme/theme8.xml"/><Relationship Id="rId5" Type="http://schemas.openxmlformats.org/officeDocument/2006/relationships/slideLayout" Target="../slideLayouts/slideLayout39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38.xml"/><Relationship Id="rId9" Type="http://schemas.openxmlformats.org/officeDocument/2006/relationships/oleObject" Target="../embeddings/oleObject16.bin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ags" Target="../tags/tag32.xml"/><Relationship Id="rId3" Type="http://schemas.openxmlformats.org/officeDocument/2006/relationships/slideLayout" Target="../slideLayouts/slideLayout42.xml"/><Relationship Id="rId7" Type="http://schemas.openxmlformats.org/officeDocument/2006/relationships/vmlDrawing" Target="../drawings/vmlDrawing19.v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theme" Target="../theme/theme9.xml"/><Relationship Id="rId5" Type="http://schemas.openxmlformats.org/officeDocument/2006/relationships/slideLayout" Target="../slideLayouts/slideLayout44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3.xml"/><Relationship Id="rId9" Type="http://schemas.openxmlformats.org/officeDocument/2006/relationships/oleObject" Target="../embeddings/oleObject19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419001433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7" name="Objekt 6" hidden="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2A23AB7-CEBD-4E56-A115-2F23A5D49404}" type="datetime1">
              <a:rPr lang="en-GB" noProof="0" smtClean="0"/>
              <a:pPr/>
              <a:t>12/07/2021</a:t>
            </a:fld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GB" dirty="0"/>
              <a:t>Copy file name here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E9C6C278-CB13-44E6-8B3A-2944C4062806}" type="slidenum">
              <a:rPr lang="en-GB" noProof="0" smtClean="0"/>
              <a:pPr/>
              <a:t>‹N°›</a:t>
            </a:fld>
            <a:endParaRPr lang="en-GB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6" r:id="rId4"/>
    <p:sldLayoutId id="2147483655" r:id="rId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6213" indent="-176213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54013" indent="-1778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7325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7550" indent="-176213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95350" indent="-1778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8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2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GB" dirty="0">
                <a:solidFill>
                  <a:srgbClr val="171717">
                    <a:tint val="75000"/>
                  </a:srgbClr>
                </a:solidFill>
              </a:rPr>
              <a:t>Copy file name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977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21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32160" indent="-13216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510" indent="-133350" algn="l" defTabSz="685800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406004" indent="-140494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32160" algn="l" defTabSz="685800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671513" indent="-133350" algn="l" defTabSz="6858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8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4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GB" dirty="0">
                <a:solidFill>
                  <a:srgbClr val="171717">
                    <a:tint val="75000"/>
                  </a:srgbClr>
                </a:solidFill>
              </a:rPr>
              <a:t>Copy file name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555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21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32160" indent="-13216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510" indent="-133350" algn="l" defTabSz="685800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406004" indent="-140494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32160" algn="l" defTabSz="685800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671513" indent="-133350" algn="l" defTabSz="6858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8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8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GB" dirty="0">
                <a:solidFill>
                  <a:srgbClr val="171717">
                    <a:tint val="75000"/>
                  </a:srgbClr>
                </a:solidFill>
              </a:rPr>
              <a:t>Copy file name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420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6213" indent="-176213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54013" indent="-1778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7325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7550" indent="-176213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95350" indent="-1778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8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4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GB" dirty="0">
                <a:solidFill>
                  <a:srgbClr val="171717">
                    <a:tint val="75000"/>
                  </a:srgbClr>
                </a:solidFill>
              </a:rPr>
              <a:t>Copy file name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261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6213" indent="-176213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54013" indent="-1778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7325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7550" indent="-176213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95350" indent="-1778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50A">
                <a:alpha val="90000"/>
              </a:srgbClr>
            </a:gs>
            <a:gs pos="0">
              <a:srgbClr val="4C5C8C"/>
            </a:gs>
          </a:gsLst>
          <a:lin ang="19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6105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3094" b="1" dirty="0">
          <a:solidFill>
            <a:srgbClr val="FFFFFF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latin typeface="Calibri"/>
          <a:ea typeface="ヒラギノ角ゴ ProN W3" charset="0"/>
          <a:cs typeface="Calibri"/>
          <a:sym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94" b="1">
          <a:solidFill>
            <a:srgbClr val="FFFFFF"/>
          </a:solidFill>
          <a:latin typeface="Calibri" pitchFamily="34" charset="0"/>
          <a:ea typeface="ヒラギノ角ゴ ProN W3" charset="0"/>
          <a:cs typeface="Calibri" pitchFamily="34" charset="0"/>
          <a:sym typeface="Gill Sans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94" b="1">
          <a:solidFill>
            <a:srgbClr val="FFFFFF"/>
          </a:solidFill>
          <a:latin typeface="Calibri" pitchFamily="34" charset="0"/>
          <a:ea typeface="ヒラギノ角ゴ ProN W3" charset="0"/>
          <a:cs typeface="Calibri" pitchFamily="34" charset="0"/>
          <a:sym typeface="Gill Sans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94" b="1">
          <a:solidFill>
            <a:srgbClr val="FFFFFF"/>
          </a:solidFill>
          <a:latin typeface="Calibri" pitchFamily="34" charset="0"/>
          <a:ea typeface="ヒラギノ角ゴ ProN W3" charset="0"/>
          <a:cs typeface="Calibri" pitchFamily="34" charset="0"/>
          <a:sym typeface="Gill Sans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94" b="1">
          <a:solidFill>
            <a:srgbClr val="FFFFFF"/>
          </a:solidFill>
          <a:latin typeface="Calibri" pitchFamily="34" charset="0"/>
          <a:ea typeface="ヒラギノ角ゴ ProN W3" charset="0"/>
          <a:cs typeface="Calibri" pitchFamily="34" charset="0"/>
          <a:sym typeface="Gill Sans"/>
        </a:defRPr>
      </a:lvl5pPr>
      <a:lvl6pPr marL="321424" algn="ctr" rtl="0" fontAlgn="base">
        <a:spcBef>
          <a:spcPct val="0"/>
        </a:spcBef>
        <a:spcAft>
          <a:spcPct val="0"/>
        </a:spcAft>
        <a:defRPr sz="5906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2849" algn="ctr" rtl="0" fontAlgn="base">
        <a:spcBef>
          <a:spcPct val="0"/>
        </a:spcBef>
        <a:spcAft>
          <a:spcPct val="0"/>
        </a:spcAft>
        <a:defRPr sz="5906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64274" algn="ctr" rtl="0" fontAlgn="base">
        <a:spcBef>
          <a:spcPct val="0"/>
        </a:spcBef>
        <a:spcAft>
          <a:spcPct val="0"/>
        </a:spcAft>
        <a:defRPr sz="5906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85697" algn="ctr" rtl="0" fontAlgn="base">
        <a:spcBef>
          <a:spcPct val="0"/>
        </a:spcBef>
        <a:spcAft>
          <a:spcPct val="0"/>
        </a:spcAft>
        <a:defRPr sz="5906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53827" indent="-353827" algn="l" rtl="0" eaLnBrk="0" fontAlgn="base" hangingPunct="0">
        <a:spcBef>
          <a:spcPct val="0"/>
        </a:spcBef>
        <a:spcAft>
          <a:spcPts val="1266"/>
        </a:spcAft>
        <a:buSzPct val="100000"/>
        <a:buFont typeface="Gill Sans"/>
        <a:buBlip>
          <a:blip r:embed="rId6"/>
        </a:buBlip>
        <a:defRPr lang="en-US" sz="2531" kern="1200" dirty="0">
          <a:solidFill>
            <a:srgbClr val="F2F2F2"/>
          </a:solidFill>
          <a:latin typeface="Calibri"/>
          <a:ea typeface="ヒラギノ角ゴ ProN W3" charset="0"/>
          <a:cs typeface="Calibri"/>
          <a:sym typeface="Gill Sans"/>
        </a:defRPr>
      </a:lvl1pPr>
      <a:lvl2pPr marL="900751" indent="-400706" algn="l" rtl="0" eaLnBrk="0" fontAlgn="base" hangingPunct="0">
        <a:spcBef>
          <a:spcPct val="0"/>
        </a:spcBef>
        <a:spcAft>
          <a:spcPts val="422"/>
        </a:spcAft>
        <a:buClr>
          <a:srgbClr val="8AB227"/>
        </a:buClr>
        <a:buSzPct val="100000"/>
        <a:buFont typeface="Gill Sans"/>
        <a:buChar char="•"/>
        <a:defRPr sz="2109">
          <a:solidFill>
            <a:srgbClr val="F2F2F2"/>
          </a:solidFill>
          <a:latin typeface="+mn-lt"/>
          <a:ea typeface="ヒラギノ角ゴ ProN W3"/>
          <a:cs typeface="ヒラギノ角ゴ ProN W3"/>
          <a:sym typeface="Gill Sans"/>
        </a:defRPr>
      </a:lvl2pPr>
      <a:lvl3pPr marL="1213279" indent="-400706" algn="l" rtl="0" eaLnBrk="0" fontAlgn="base" hangingPunct="0">
        <a:spcBef>
          <a:spcPct val="0"/>
        </a:spcBef>
        <a:spcAft>
          <a:spcPts val="211"/>
        </a:spcAft>
        <a:buClr>
          <a:srgbClr val="8AB227"/>
        </a:buClr>
        <a:buSzPct val="100000"/>
        <a:buFont typeface="Gill Sans"/>
        <a:buChar char="•"/>
        <a:defRPr sz="1687">
          <a:solidFill>
            <a:srgbClr val="F2F2F2"/>
          </a:solidFill>
          <a:latin typeface="+mn-lt"/>
          <a:ea typeface="ヒラギノ角ゴ ProN W3"/>
          <a:cs typeface="ヒラギノ角ゴ ProN W3"/>
          <a:sym typeface="Gill Sans"/>
        </a:defRPr>
      </a:lvl3pPr>
      <a:lvl4pPr marL="1525806" indent="-400706" algn="l" rtl="0" eaLnBrk="0" fontAlgn="base" hangingPunct="0">
        <a:spcBef>
          <a:spcPct val="0"/>
        </a:spcBef>
        <a:spcAft>
          <a:spcPts val="1266"/>
        </a:spcAft>
        <a:buClr>
          <a:srgbClr val="8AB227"/>
        </a:buClr>
        <a:buSzPct val="100000"/>
        <a:buFont typeface="Gill Sans"/>
        <a:buChar char="•"/>
        <a:defRPr sz="2531">
          <a:solidFill>
            <a:srgbClr val="F2F2F2"/>
          </a:solidFill>
          <a:latin typeface="+mn-lt"/>
          <a:ea typeface="ヒラギノ角ゴ ProN W3"/>
          <a:cs typeface="ヒラギノ角ゴ ProN W3"/>
          <a:sym typeface="Gill Sans"/>
        </a:defRPr>
      </a:lvl4pPr>
      <a:lvl5pPr marL="1838334" indent="-400706" algn="l" rtl="0" eaLnBrk="0" fontAlgn="base" hangingPunct="0">
        <a:spcBef>
          <a:spcPct val="0"/>
        </a:spcBef>
        <a:spcAft>
          <a:spcPts val="1266"/>
        </a:spcAft>
        <a:buClr>
          <a:srgbClr val="8AB227"/>
        </a:buClr>
        <a:buSzPct val="100000"/>
        <a:buFont typeface="Gill Sans"/>
        <a:buChar char="•"/>
        <a:defRPr sz="2531">
          <a:solidFill>
            <a:srgbClr val="F2F2F2"/>
          </a:solidFill>
          <a:latin typeface="+mn-lt"/>
          <a:ea typeface="ヒラギノ角ゴ ProN W3"/>
          <a:cs typeface="ヒラギノ角ゴ ProN W3"/>
          <a:sym typeface="Gill Sans"/>
        </a:defRPr>
      </a:lvl5pPr>
      <a:lvl6pPr marL="2160686" indent="-401780" algn="l" rtl="0" fontAlgn="base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23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482111" indent="-401780" algn="l" rtl="0" fontAlgn="base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23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03535" indent="-401780" algn="l" rtl="0" fontAlgn="base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23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24960" indent="-401780" algn="l" rtl="0" fontAlgn="base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23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24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1pPr>
      <a:lvl2pPr marL="321424" algn="l" defTabSz="321424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2pPr>
      <a:lvl3pPr marL="642849" algn="l" defTabSz="321424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3pPr>
      <a:lvl4pPr marL="964274" algn="l" defTabSz="321424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4pPr>
      <a:lvl5pPr marL="1285697" algn="l" defTabSz="321424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5pPr>
      <a:lvl6pPr marL="1607123" algn="l" defTabSz="321424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6pPr>
      <a:lvl7pPr marL="1928546" algn="l" defTabSz="321424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7pPr>
      <a:lvl8pPr marL="2249971" algn="l" defTabSz="321424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8pPr>
      <a:lvl9pPr marL="2571396" algn="l" defTabSz="321424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50A">
                <a:alpha val="90000"/>
              </a:srgbClr>
            </a:gs>
            <a:gs pos="0">
              <a:srgbClr val="4C5C8C"/>
            </a:gs>
          </a:gsLst>
          <a:lin ang="19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8162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3094" b="1" dirty="0">
          <a:solidFill>
            <a:srgbClr val="FFFFFF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latin typeface="Calibri"/>
          <a:ea typeface="ヒラギノ角ゴ ProN W3" charset="0"/>
          <a:cs typeface="Calibri"/>
          <a:sym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94" b="1">
          <a:solidFill>
            <a:srgbClr val="FFFFFF"/>
          </a:solidFill>
          <a:latin typeface="Calibri" pitchFamily="34" charset="0"/>
          <a:ea typeface="ヒラギノ角ゴ ProN W3" charset="0"/>
          <a:cs typeface="Calibri" pitchFamily="34" charset="0"/>
          <a:sym typeface="Gill Sans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94" b="1">
          <a:solidFill>
            <a:srgbClr val="FFFFFF"/>
          </a:solidFill>
          <a:latin typeface="Calibri" pitchFamily="34" charset="0"/>
          <a:ea typeface="ヒラギノ角ゴ ProN W3" charset="0"/>
          <a:cs typeface="Calibri" pitchFamily="34" charset="0"/>
          <a:sym typeface="Gill Sans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94" b="1">
          <a:solidFill>
            <a:srgbClr val="FFFFFF"/>
          </a:solidFill>
          <a:latin typeface="Calibri" pitchFamily="34" charset="0"/>
          <a:ea typeface="ヒラギノ角ゴ ProN W3" charset="0"/>
          <a:cs typeface="Calibri" pitchFamily="34" charset="0"/>
          <a:sym typeface="Gill Sans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94" b="1">
          <a:solidFill>
            <a:srgbClr val="FFFFFF"/>
          </a:solidFill>
          <a:latin typeface="Calibri" pitchFamily="34" charset="0"/>
          <a:ea typeface="ヒラギノ角ゴ ProN W3" charset="0"/>
          <a:cs typeface="Calibri" pitchFamily="34" charset="0"/>
          <a:sym typeface="Gill Sans"/>
        </a:defRPr>
      </a:lvl5pPr>
      <a:lvl6pPr marL="321424" algn="ctr" rtl="0" fontAlgn="base">
        <a:spcBef>
          <a:spcPct val="0"/>
        </a:spcBef>
        <a:spcAft>
          <a:spcPct val="0"/>
        </a:spcAft>
        <a:defRPr sz="5906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2849" algn="ctr" rtl="0" fontAlgn="base">
        <a:spcBef>
          <a:spcPct val="0"/>
        </a:spcBef>
        <a:spcAft>
          <a:spcPct val="0"/>
        </a:spcAft>
        <a:defRPr sz="5906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64274" algn="ctr" rtl="0" fontAlgn="base">
        <a:spcBef>
          <a:spcPct val="0"/>
        </a:spcBef>
        <a:spcAft>
          <a:spcPct val="0"/>
        </a:spcAft>
        <a:defRPr sz="5906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85697" algn="ctr" rtl="0" fontAlgn="base">
        <a:spcBef>
          <a:spcPct val="0"/>
        </a:spcBef>
        <a:spcAft>
          <a:spcPct val="0"/>
        </a:spcAft>
        <a:defRPr sz="5906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353827" indent="-353827" algn="l" rtl="0" eaLnBrk="0" fontAlgn="base" hangingPunct="0">
        <a:spcBef>
          <a:spcPct val="0"/>
        </a:spcBef>
        <a:spcAft>
          <a:spcPts val="1266"/>
        </a:spcAft>
        <a:buSzPct val="100000"/>
        <a:buFont typeface="Gill Sans"/>
        <a:buBlip>
          <a:blip r:embed="rId7"/>
        </a:buBlip>
        <a:defRPr lang="en-US" sz="2531" kern="1200" dirty="0">
          <a:solidFill>
            <a:srgbClr val="F2F2F2"/>
          </a:solidFill>
          <a:latin typeface="Calibri"/>
          <a:ea typeface="ヒラギノ角ゴ ProN W3" charset="0"/>
          <a:cs typeface="Calibri"/>
          <a:sym typeface="Gill Sans"/>
        </a:defRPr>
      </a:lvl1pPr>
      <a:lvl2pPr marL="900751" indent="-400706" algn="l" rtl="0" eaLnBrk="0" fontAlgn="base" hangingPunct="0">
        <a:spcBef>
          <a:spcPct val="0"/>
        </a:spcBef>
        <a:spcAft>
          <a:spcPts val="422"/>
        </a:spcAft>
        <a:buClr>
          <a:srgbClr val="8AB227"/>
        </a:buClr>
        <a:buSzPct val="100000"/>
        <a:buFont typeface="Gill Sans"/>
        <a:buChar char="•"/>
        <a:defRPr sz="2109">
          <a:solidFill>
            <a:srgbClr val="F2F2F2"/>
          </a:solidFill>
          <a:latin typeface="+mn-lt"/>
          <a:ea typeface="ヒラギノ角ゴ ProN W3"/>
          <a:cs typeface="ヒラギノ角ゴ ProN W3"/>
          <a:sym typeface="Gill Sans"/>
        </a:defRPr>
      </a:lvl2pPr>
      <a:lvl3pPr marL="1213279" indent="-400706" algn="l" rtl="0" eaLnBrk="0" fontAlgn="base" hangingPunct="0">
        <a:spcBef>
          <a:spcPct val="0"/>
        </a:spcBef>
        <a:spcAft>
          <a:spcPts val="211"/>
        </a:spcAft>
        <a:buClr>
          <a:srgbClr val="8AB227"/>
        </a:buClr>
        <a:buSzPct val="100000"/>
        <a:buFont typeface="Gill Sans"/>
        <a:buChar char="•"/>
        <a:defRPr sz="1687">
          <a:solidFill>
            <a:srgbClr val="F2F2F2"/>
          </a:solidFill>
          <a:latin typeface="+mn-lt"/>
          <a:ea typeface="ヒラギノ角ゴ ProN W3"/>
          <a:cs typeface="ヒラギノ角ゴ ProN W3"/>
          <a:sym typeface="Gill Sans"/>
        </a:defRPr>
      </a:lvl3pPr>
      <a:lvl4pPr marL="1525806" indent="-400706" algn="l" rtl="0" eaLnBrk="0" fontAlgn="base" hangingPunct="0">
        <a:spcBef>
          <a:spcPct val="0"/>
        </a:spcBef>
        <a:spcAft>
          <a:spcPts val="1266"/>
        </a:spcAft>
        <a:buClr>
          <a:srgbClr val="8AB227"/>
        </a:buClr>
        <a:buSzPct val="100000"/>
        <a:buFont typeface="Gill Sans"/>
        <a:buChar char="•"/>
        <a:defRPr sz="2531">
          <a:solidFill>
            <a:srgbClr val="F2F2F2"/>
          </a:solidFill>
          <a:latin typeface="+mn-lt"/>
          <a:ea typeface="ヒラギノ角ゴ ProN W3"/>
          <a:cs typeface="ヒラギノ角ゴ ProN W3"/>
          <a:sym typeface="Gill Sans"/>
        </a:defRPr>
      </a:lvl4pPr>
      <a:lvl5pPr marL="1838334" indent="-400706" algn="l" rtl="0" eaLnBrk="0" fontAlgn="base" hangingPunct="0">
        <a:spcBef>
          <a:spcPct val="0"/>
        </a:spcBef>
        <a:spcAft>
          <a:spcPts val="1266"/>
        </a:spcAft>
        <a:buClr>
          <a:srgbClr val="8AB227"/>
        </a:buClr>
        <a:buSzPct val="100000"/>
        <a:buFont typeface="Gill Sans"/>
        <a:buChar char="•"/>
        <a:defRPr sz="2531">
          <a:solidFill>
            <a:srgbClr val="F2F2F2"/>
          </a:solidFill>
          <a:latin typeface="+mn-lt"/>
          <a:ea typeface="ヒラギノ角ゴ ProN W3"/>
          <a:cs typeface="ヒラギノ角ゴ ProN W3"/>
          <a:sym typeface="Gill Sans"/>
        </a:defRPr>
      </a:lvl5pPr>
      <a:lvl6pPr marL="2160686" indent="-401780" algn="l" rtl="0" fontAlgn="base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23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482111" indent="-401780" algn="l" rtl="0" fontAlgn="base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23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03535" indent="-401780" algn="l" rtl="0" fontAlgn="base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23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24960" indent="-401780" algn="l" rtl="0" fontAlgn="base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23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24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1pPr>
      <a:lvl2pPr marL="321424" algn="l" defTabSz="321424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2pPr>
      <a:lvl3pPr marL="642849" algn="l" defTabSz="321424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3pPr>
      <a:lvl4pPr marL="964274" algn="l" defTabSz="321424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4pPr>
      <a:lvl5pPr marL="1285697" algn="l" defTabSz="321424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5pPr>
      <a:lvl6pPr marL="1607123" algn="l" defTabSz="321424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6pPr>
      <a:lvl7pPr marL="1928546" algn="l" defTabSz="321424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7pPr>
      <a:lvl8pPr marL="2249971" algn="l" defTabSz="321424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8pPr>
      <a:lvl9pPr marL="2571396" algn="l" defTabSz="321424" rtl="0" eaLnBrk="1" latinLnBrk="0" hangingPunct="1">
        <a:defRPr sz="12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8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2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GB" dirty="0">
                <a:solidFill>
                  <a:srgbClr val="171717">
                    <a:tint val="75000"/>
                  </a:srgbClr>
                </a:solidFill>
              </a:rPr>
              <a:t>Copy file name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057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21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32160" indent="-13216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510" indent="-133350" algn="l" defTabSz="685800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406004" indent="-140494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32160" algn="l" defTabSz="685800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671513" indent="-133350" algn="l" defTabSz="6858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8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4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GB" dirty="0">
                <a:solidFill>
                  <a:srgbClr val="171717">
                    <a:tint val="75000"/>
                  </a:srgbClr>
                </a:solidFill>
              </a:rPr>
              <a:t>Copy file name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679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21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32160" indent="-13216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510" indent="-133350" algn="l" defTabSz="685800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406004" indent="-140494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38163" indent="-132160" algn="l" defTabSz="685800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671513" indent="-133350" algn="l" defTabSz="6858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8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7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GB" dirty="0">
                <a:solidFill>
                  <a:srgbClr val="171717">
                    <a:tint val="75000"/>
                  </a:srgbClr>
                </a:solidFill>
              </a:rPr>
              <a:t>Copy file name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493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6213" indent="-176213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54013" indent="-1778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7325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7550" indent="-176213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95350" indent="-1778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8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3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A2A23AB7-CEBD-4E56-A115-2F23A5D49404}" type="datetime1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12/07/2021</a:t>
            </a:fld>
            <a:endParaRPr lang="en-GB" dirty="0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GB" dirty="0">
                <a:solidFill>
                  <a:srgbClr val="171717">
                    <a:tint val="75000"/>
                  </a:srgbClr>
                </a:solidFill>
              </a:rPr>
              <a:t>Copy file name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‹N°›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87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6213" indent="-176213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54013" indent="-1778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7325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17550" indent="-176213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95350" indent="-1778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7" Type="http://schemas.openxmlformats.org/officeDocument/2006/relationships/image" Target="../media/image8.png"/><Relationship Id="rId2" Type="http://schemas.openxmlformats.org/officeDocument/2006/relationships/tags" Target="../tags/tag47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8.bin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tags" Target="../tags/tag50.xml"/><Relationship Id="rId7" Type="http://schemas.openxmlformats.org/officeDocument/2006/relationships/image" Target="../media/image8.png"/><Relationship Id="rId2" Type="http://schemas.openxmlformats.org/officeDocument/2006/relationships/tags" Target="../tags/tag49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8.bin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tags" Target="../tags/tag52.xml"/><Relationship Id="rId7" Type="http://schemas.openxmlformats.org/officeDocument/2006/relationships/image" Target="../media/image8.png"/><Relationship Id="rId2" Type="http://schemas.openxmlformats.org/officeDocument/2006/relationships/tags" Target="../tags/tag51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12.png"/><Relationship Id="rId4" Type="http://schemas.openxmlformats.org/officeDocument/2006/relationships/slideLayout" Target="../slideLayouts/slideLayout3.xml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tags" Target="../tags/tag54.xml"/><Relationship Id="rId7" Type="http://schemas.openxmlformats.org/officeDocument/2006/relationships/image" Target="../media/image8.png"/><Relationship Id="rId2" Type="http://schemas.openxmlformats.org/officeDocument/2006/relationships/tags" Target="../tags/tag53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8.bin"/><Relationship Id="rId4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tags" Target="../tags/tag56.xml"/><Relationship Id="rId7" Type="http://schemas.openxmlformats.org/officeDocument/2006/relationships/image" Target="../media/image8.png"/><Relationship Id="rId2" Type="http://schemas.openxmlformats.org/officeDocument/2006/relationships/tags" Target="../tags/tag55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8.bin"/><Relationship Id="rId4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A.ZOUKPO-SANANKOUA@AFDB.ORG" TargetMode="External"/><Relationship Id="rId3" Type="http://schemas.openxmlformats.org/officeDocument/2006/relationships/tags" Target="../tags/tag58.xml"/><Relationship Id="rId7" Type="http://schemas.openxmlformats.org/officeDocument/2006/relationships/image" Target="../media/image8.png"/><Relationship Id="rId2" Type="http://schemas.openxmlformats.org/officeDocument/2006/relationships/tags" Target="../tags/tag57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8.bin"/><Relationship Id="rId4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.ZOUKPO-SANANKOUA@AFDB.ORG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00050A">
                <a:alpha val="90000"/>
              </a:srgbClr>
            </a:gs>
            <a:gs pos="0">
              <a:srgbClr val="4C5C8C"/>
            </a:gs>
          </a:gsLst>
          <a:lin ang="19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7"/>
          <p:cNvSpPr txBox="1"/>
          <p:nvPr/>
        </p:nvSpPr>
        <p:spPr>
          <a:xfrm>
            <a:off x="92467" y="2538727"/>
            <a:ext cx="8783415" cy="1209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charset="0"/>
                <a:ea typeface="Calibri Light" charset="0"/>
                <a:cs typeface="Calibri Light" charset="0"/>
                <a:sym typeface="Gill Sans" charset="0"/>
              </a:rPr>
              <a:t>AFRICA SME PROGRAM</a:t>
            </a:r>
          </a:p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0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charset="0"/>
                <a:ea typeface="Calibri Light" charset="0"/>
                <a:cs typeface="Calibri Light" charset="0"/>
                <a:sym typeface="Gill Sans" charset="0"/>
              </a:rPr>
              <a:t>UNLUCK FINANCING FOR RESISIELNCE, INCLUSIVE GROWTH AND JOB CREATION</a:t>
            </a:r>
            <a:endParaRPr lang="en-GB" sz="30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 Light" charset="0"/>
              <a:ea typeface="Calibri Light" charset="0"/>
              <a:cs typeface="Calibri Light" charset="0"/>
              <a:sym typeface="Gill Sans" charset="0"/>
            </a:endParaRPr>
          </a:p>
        </p:txBody>
      </p:sp>
      <p:pic>
        <p:nvPicPr>
          <p:cNvPr id="18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658" y="1236647"/>
            <a:ext cx="1381915" cy="9514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50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0A2DEC54-CBE3-41D9-A59E-6AF2DAA26FBE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4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1"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4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CD43544A-6D97-4172-9DE5-573AEA9756B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3000" y="857250"/>
            <a:ext cx="119063" cy="119063"/>
          </a:xfrm>
          <a:prstGeom prst="rect">
            <a:avLst/>
          </a:prstGeom>
          <a:noFill/>
          <a:ln w="127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da-DK" sz="2100" b="1" dirty="0">
              <a:solidFill>
                <a:srgbClr val="638C35"/>
              </a:solidFill>
              <a:sym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D3D1DB-2F26-4A8F-B365-2FC837DEB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2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46" name="Rounded Rectangle 12"/>
          <p:cNvSpPr/>
          <p:nvPr/>
        </p:nvSpPr>
        <p:spPr>
          <a:xfrm>
            <a:off x="788010" y="1133886"/>
            <a:ext cx="1349702" cy="287547"/>
          </a:xfrm>
          <a:prstGeom prst="roundRect">
            <a:avLst/>
          </a:prstGeom>
          <a:solidFill>
            <a:srgbClr val="373F4F"/>
          </a:solidFill>
          <a:ln w="25400" cap="flat" cmpd="sng" algn="ctr">
            <a:solidFill>
              <a:srgbClr val="373F4F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ct val="107000"/>
              </a:lnSpc>
              <a:spcAft>
                <a:spcPts val="60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  <a:sym typeface="Gill Sans"/>
              </a:rPr>
              <a:t>IMPACT</a:t>
            </a:r>
            <a:endParaRPr lang="en-US" kern="0" dirty="0">
              <a:solidFill>
                <a:srgbClr val="FFFFFF"/>
              </a:solidFill>
              <a:latin typeface="Calibri"/>
              <a:ea typeface="Calibri" panose="020F0502020204030204" pitchFamily="34" charset="0"/>
              <a:cs typeface="Times New Roman" panose="02020603050405020304" pitchFamily="18" charset="0"/>
              <a:sym typeface="Gill Sans"/>
            </a:endParaRPr>
          </a:p>
        </p:txBody>
      </p:sp>
      <p:sp>
        <p:nvSpPr>
          <p:cNvPr id="47" name="Rounded Rectangle 13"/>
          <p:cNvSpPr/>
          <p:nvPr/>
        </p:nvSpPr>
        <p:spPr>
          <a:xfrm>
            <a:off x="788010" y="2425453"/>
            <a:ext cx="1349702" cy="384349"/>
          </a:xfrm>
          <a:prstGeom prst="roundRect">
            <a:avLst/>
          </a:prstGeom>
          <a:solidFill>
            <a:srgbClr val="373F4F"/>
          </a:solidFill>
          <a:ln w="25400" cap="flat" cmpd="sng" algn="ctr">
            <a:solidFill>
              <a:srgbClr val="373F4F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ct val="107000"/>
              </a:lnSpc>
              <a:spcAft>
                <a:spcPts val="60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  <a:sym typeface="Gill Sans"/>
              </a:rPr>
              <a:t>OUTCOMES</a:t>
            </a:r>
            <a:endParaRPr lang="en-US" kern="0" dirty="0">
              <a:solidFill>
                <a:srgbClr val="FFFFFF"/>
              </a:solidFill>
              <a:latin typeface="Calibri"/>
              <a:ea typeface="Calibri" panose="020F0502020204030204" pitchFamily="34" charset="0"/>
              <a:cs typeface="Times New Roman" panose="02020603050405020304" pitchFamily="18" charset="0"/>
              <a:sym typeface="Gill Sans"/>
            </a:endParaRPr>
          </a:p>
        </p:txBody>
      </p:sp>
      <p:sp>
        <p:nvSpPr>
          <p:cNvPr id="48" name="Rounded Rectangle 14"/>
          <p:cNvSpPr/>
          <p:nvPr/>
        </p:nvSpPr>
        <p:spPr>
          <a:xfrm>
            <a:off x="790306" y="3836874"/>
            <a:ext cx="1347405" cy="302639"/>
          </a:xfrm>
          <a:prstGeom prst="roundRect">
            <a:avLst/>
          </a:prstGeom>
          <a:solidFill>
            <a:srgbClr val="373F4F"/>
          </a:solidFill>
          <a:ln w="25400" cap="flat" cmpd="sng" algn="ctr">
            <a:solidFill>
              <a:srgbClr val="373F4F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ct val="107000"/>
              </a:lnSpc>
              <a:spcAft>
                <a:spcPts val="60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  <a:sym typeface="Gill Sans"/>
              </a:rPr>
              <a:t>OUTPUTS</a:t>
            </a:r>
            <a:endParaRPr lang="en-US" kern="0" dirty="0">
              <a:solidFill>
                <a:srgbClr val="FFFFFF"/>
              </a:solidFill>
              <a:latin typeface="Calibri"/>
              <a:ea typeface="Calibri" panose="020F0502020204030204" pitchFamily="34" charset="0"/>
              <a:cs typeface="Times New Roman" panose="02020603050405020304" pitchFamily="18" charset="0"/>
              <a:sym typeface="Gill Sans"/>
            </a:endParaRPr>
          </a:p>
        </p:txBody>
      </p:sp>
      <p:sp>
        <p:nvSpPr>
          <p:cNvPr id="49" name="Rounded Rectangle 15"/>
          <p:cNvSpPr/>
          <p:nvPr/>
        </p:nvSpPr>
        <p:spPr>
          <a:xfrm>
            <a:off x="788011" y="5452108"/>
            <a:ext cx="1349700" cy="293783"/>
          </a:xfrm>
          <a:prstGeom prst="roundRect">
            <a:avLst/>
          </a:prstGeom>
          <a:solidFill>
            <a:srgbClr val="373F4F"/>
          </a:solidFill>
          <a:ln w="25400" cap="flat" cmpd="sng" algn="ctr">
            <a:solidFill>
              <a:srgbClr val="373F4F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ct val="107000"/>
              </a:lnSpc>
              <a:spcAft>
                <a:spcPts val="600"/>
              </a:spcAft>
              <a:defRPr/>
            </a:pPr>
            <a:r>
              <a:rPr lang="en-US" b="1" kern="0" dirty="0">
                <a:solidFill>
                  <a:srgbClr val="FFFFFF"/>
                </a:solidFill>
                <a:latin typeface="Calibri"/>
                <a:ea typeface="Calibri" panose="020F0502020204030204" pitchFamily="34" charset="0"/>
                <a:cs typeface="Times New Roman" panose="02020603050405020304" pitchFamily="18" charset="0"/>
                <a:sym typeface="Gill Sans"/>
              </a:rPr>
              <a:t>INPUT </a:t>
            </a:r>
            <a:endParaRPr lang="en-US" kern="0" dirty="0">
              <a:solidFill>
                <a:srgbClr val="FFFFFF"/>
              </a:solidFill>
              <a:latin typeface="Calibri"/>
              <a:ea typeface="Calibri" panose="020F0502020204030204" pitchFamily="34" charset="0"/>
              <a:cs typeface="Times New Roman" panose="02020603050405020304" pitchFamily="18" charset="0"/>
              <a:sym typeface="Gill Sans"/>
            </a:endParaRPr>
          </a:p>
        </p:txBody>
      </p:sp>
      <p:sp>
        <p:nvSpPr>
          <p:cNvPr id="50" name="Up Arrow 33"/>
          <p:cNvSpPr/>
          <p:nvPr/>
        </p:nvSpPr>
        <p:spPr>
          <a:xfrm>
            <a:off x="1298788" y="4825339"/>
            <a:ext cx="229025" cy="117965"/>
          </a:xfrm>
          <a:prstGeom prst="upArrow">
            <a:avLst/>
          </a:prstGeom>
          <a:solidFill>
            <a:srgbClr val="373F4F"/>
          </a:solidFill>
          <a:ln w="25400" cap="flat" cmpd="sng" algn="ctr">
            <a:solidFill>
              <a:srgbClr val="373F4F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kern="0">
              <a:solidFill>
                <a:srgbClr val="FFFFFF"/>
              </a:solidFill>
              <a:latin typeface="Calibri"/>
              <a:sym typeface="Gill Sans"/>
            </a:endParaRPr>
          </a:p>
        </p:txBody>
      </p:sp>
      <p:sp>
        <p:nvSpPr>
          <p:cNvPr id="51" name="Up Arrow 34"/>
          <p:cNvSpPr/>
          <p:nvPr/>
        </p:nvSpPr>
        <p:spPr>
          <a:xfrm>
            <a:off x="1298787" y="3121598"/>
            <a:ext cx="229025" cy="117965"/>
          </a:xfrm>
          <a:prstGeom prst="upArrow">
            <a:avLst/>
          </a:prstGeom>
          <a:solidFill>
            <a:srgbClr val="373F4F"/>
          </a:solidFill>
          <a:ln w="25400" cap="flat" cmpd="sng" algn="ctr">
            <a:solidFill>
              <a:srgbClr val="373F4F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kern="0">
              <a:solidFill>
                <a:srgbClr val="FFFFFF"/>
              </a:solidFill>
              <a:latin typeface="Calibri"/>
              <a:sym typeface="Gill Sans"/>
            </a:endParaRPr>
          </a:p>
        </p:txBody>
      </p:sp>
      <p:sp>
        <p:nvSpPr>
          <p:cNvPr id="52" name="Up Arrow 35"/>
          <p:cNvSpPr/>
          <p:nvPr/>
        </p:nvSpPr>
        <p:spPr>
          <a:xfrm>
            <a:off x="1298788" y="1800618"/>
            <a:ext cx="229025" cy="117965"/>
          </a:xfrm>
          <a:prstGeom prst="upArrow">
            <a:avLst/>
          </a:prstGeom>
          <a:solidFill>
            <a:srgbClr val="373F4F"/>
          </a:solidFill>
          <a:ln w="25400" cap="flat" cmpd="sng" algn="ctr">
            <a:solidFill>
              <a:srgbClr val="373F4F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kern="0">
              <a:solidFill>
                <a:srgbClr val="FFFFFF"/>
              </a:solidFill>
              <a:latin typeface="Calibri"/>
              <a:sym typeface="Gill Sans"/>
            </a:endParaRPr>
          </a:p>
        </p:txBody>
      </p:sp>
      <p:graphicFrame>
        <p:nvGraphicFramePr>
          <p:cNvPr id="5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414452"/>
              </p:ext>
            </p:extLst>
          </p:nvPr>
        </p:nvGraphicFramePr>
        <p:xfrm>
          <a:off x="2601451" y="981118"/>
          <a:ext cx="5381009" cy="1097280"/>
        </p:xfrm>
        <a:graphic>
          <a:graphicData uri="http://schemas.openxmlformats.org/drawingml/2006/table">
            <a:tbl>
              <a:tblPr/>
              <a:tblGrid>
                <a:gridCol w="5381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15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Poverty alleviation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Increasing socioeconomic resilience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Sustainable development to tackle the root causes of migration </a:t>
                      </a:r>
                    </a:p>
                  </a:txBody>
                  <a:tcPr marL="85725" marR="857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699948"/>
              </p:ext>
            </p:extLst>
          </p:nvPr>
        </p:nvGraphicFramePr>
        <p:xfrm>
          <a:off x="2601449" y="2234471"/>
          <a:ext cx="5504579" cy="1097280"/>
        </p:xfrm>
        <a:graphic>
          <a:graphicData uri="http://schemas.openxmlformats.org/drawingml/2006/table">
            <a:tbl>
              <a:tblPr/>
              <a:tblGrid>
                <a:gridCol w="5504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15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Creating 44 000 direct jobs and 132 000 indirect jobs 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30% of job opportunities dedicated to women to promote gender inclusion  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Scaling up youth entrepreneurship</a:t>
                      </a:r>
                    </a:p>
                  </a:txBody>
                  <a:tcPr marL="85725" marR="857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5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6481594"/>
              </p:ext>
            </p:extLst>
          </p:nvPr>
        </p:nvGraphicFramePr>
        <p:xfrm>
          <a:off x="2601451" y="3627536"/>
          <a:ext cx="5381010" cy="1097280"/>
        </p:xfrm>
        <a:graphic>
          <a:graphicData uri="http://schemas.openxmlformats.org/drawingml/2006/table">
            <a:tbl>
              <a:tblPr/>
              <a:tblGrid>
                <a:gridCol w="5381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5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EUR 410 M Local Currency mobilized to support 21 500 Africa MSMEs </a:t>
                      </a:r>
                    </a:p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Local tier II/III Financial Institutions and SMEs provided with adequate training</a:t>
                      </a:r>
                    </a:p>
                  </a:txBody>
                  <a:tcPr marL="85725" marR="857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062797"/>
              </p:ext>
            </p:extLst>
          </p:nvPr>
        </p:nvGraphicFramePr>
        <p:xfrm>
          <a:off x="2601002" y="4992731"/>
          <a:ext cx="5653307" cy="1097280"/>
        </p:xfrm>
        <a:graphic>
          <a:graphicData uri="http://schemas.openxmlformats.org/drawingml/2006/table">
            <a:tbl>
              <a:tblPr/>
              <a:tblGrid>
                <a:gridCol w="5653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5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285750" indent="-285750" algn="just">
                        <a:buFont typeface="Wingdings" panose="05000000000000000000" pitchFamily="2" charset="2"/>
                        <a:buChar char="§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Deployment of innovative financial instruments, using blended finance mechanisms: EUR 20M EC guarantee, EUR 3,7M TA funding, EUR 130M AfDB commitment through guarantee and funding </a:t>
                      </a:r>
                    </a:p>
                  </a:txBody>
                  <a:tcPr marL="85725" marR="857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Title 1">
            <a:extLst>
              <a:ext uri="{FF2B5EF4-FFF2-40B4-BE49-F238E27FC236}">
                <a16:creationId xmlns:a16="http://schemas.microsoft.com/office/drawing/2014/main" id="{9885F985-0B69-44C6-A685-6A61BB6BA084}"/>
              </a:ext>
            </a:extLst>
          </p:cNvPr>
          <p:cNvSpPr txBox="1">
            <a:spLocks/>
          </p:cNvSpPr>
          <p:nvPr/>
        </p:nvSpPr>
        <p:spPr>
          <a:xfrm>
            <a:off x="457199" y="47607"/>
            <a:ext cx="8229600" cy="597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21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2800" dirty="0"/>
              <a:t>Africa SME Program Strategy </a:t>
            </a:r>
            <a:endParaRPr lang="en-GB" sz="2800" dirty="0"/>
          </a:p>
        </p:txBody>
      </p:sp>
      <p:pic>
        <p:nvPicPr>
          <p:cNvPr id="20" name="Pictur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967" y="6146895"/>
            <a:ext cx="873736" cy="5707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4732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0A2DEC54-CBE3-41D9-A59E-6AF2DAA26FBE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4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3"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0A2DEC54-CBE3-41D9-A59E-6AF2DAA26FB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4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CD43544A-6D97-4172-9DE5-573AEA9756B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3000" y="857250"/>
            <a:ext cx="119063" cy="119063"/>
          </a:xfrm>
          <a:prstGeom prst="rect">
            <a:avLst/>
          </a:prstGeom>
          <a:noFill/>
          <a:ln w="127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da-DK" sz="2100" b="1" dirty="0">
              <a:solidFill>
                <a:srgbClr val="638C35"/>
              </a:solidFill>
              <a:sym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D3D1DB-2F26-4A8F-B365-2FC837DEB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3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885F985-0B69-44C6-A685-6A61BB6BA084}"/>
              </a:ext>
            </a:extLst>
          </p:cNvPr>
          <p:cNvSpPr txBox="1">
            <a:spLocks/>
          </p:cNvSpPr>
          <p:nvPr/>
        </p:nvSpPr>
        <p:spPr>
          <a:xfrm>
            <a:off x="457199" y="47607"/>
            <a:ext cx="8229600" cy="597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21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2800" dirty="0"/>
              <a:t>REACH SMEs THROUGH FINANCIAL INTERMEDIARIES</a:t>
            </a:r>
            <a:endParaRPr lang="en-GB" sz="2800" dirty="0"/>
          </a:p>
        </p:txBody>
      </p:sp>
      <p:pic>
        <p:nvPicPr>
          <p:cNvPr id="20" name="Pictur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967" y="6146895"/>
            <a:ext cx="873736" cy="5707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D60118E-F235-47FB-816A-8292BD6864C1}"/>
              </a:ext>
            </a:extLst>
          </p:cNvPr>
          <p:cNvSpPr/>
          <p:nvPr/>
        </p:nvSpPr>
        <p:spPr>
          <a:xfrm>
            <a:off x="683230" y="1708791"/>
            <a:ext cx="75874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Financial support to medium and smaller-sized (tier 2 and tier 3) Financial Institutions (FIs) and Non-Financial Institutions (NFIs), increasing their on-lending capacity, at competitive terms, to SMEs. </a:t>
            </a:r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497C88-D4A1-4383-BAAB-733AD8033B27}"/>
              </a:ext>
            </a:extLst>
          </p:cNvPr>
          <p:cNvSpPr/>
          <p:nvPr/>
        </p:nvSpPr>
        <p:spPr>
          <a:xfrm>
            <a:off x="683230" y="976657"/>
            <a:ext cx="72997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The program’s objective is to enhance access to finance for small and medium-sized enterprises through local Financial Institutions. </a:t>
            </a:r>
            <a:endParaRPr lang="fr-FR" dirty="0"/>
          </a:p>
        </p:txBody>
      </p:sp>
      <p:pic>
        <p:nvPicPr>
          <p:cNvPr id="23" name="Picture 3">
            <a:extLst>
              <a:ext uri="{FF2B5EF4-FFF2-40B4-BE49-F238E27FC236}">
                <a16:creationId xmlns:a16="http://schemas.microsoft.com/office/drawing/2014/main" id="{0FDDF2B8-CB58-4D82-AE33-BC53731618E7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1513837" y="3173329"/>
            <a:ext cx="5251033" cy="3183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876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0A2DEC54-CBE3-41D9-A59E-6AF2DAA26FBE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4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7"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0A2DEC54-CBE3-41D9-A59E-6AF2DAA26FB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4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CD43544A-6D97-4172-9DE5-573AEA9756B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3000" y="857250"/>
            <a:ext cx="119063" cy="119063"/>
          </a:xfrm>
          <a:prstGeom prst="rect">
            <a:avLst/>
          </a:prstGeom>
          <a:noFill/>
          <a:ln w="127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da-DK" sz="2100" b="1" dirty="0">
              <a:solidFill>
                <a:srgbClr val="638C35"/>
              </a:solidFill>
              <a:sym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D3D1DB-2F26-4A8F-B365-2FC837DEB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4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885F985-0B69-44C6-A685-6A61BB6BA084}"/>
              </a:ext>
            </a:extLst>
          </p:cNvPr>
          <p:cNvSpPr txBox="1">
            <a:spLocks/>
          </p:cNvSpPr>
          <p:nvPr/>
        </p:nvSpPr>
        <p:spPr>
          <a:xfrm>
            <a:off x="457199" y="231641"/>
            <a:ext cx="8229600" cy="597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21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2800" dirty="0"/>
              <a:t>COMPLETE RANGE OF PRODUCT </a:t>
            </a:r>
            <a:endParaRPr lang="en-GB" sz="2800" dirty="0"/>
          </a:p>
        </p:txBody>
      </p:sp>
      <p:pic>
        <p:nvPicPr>
          <p:cNvPr id="20" name="Pictur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967" y="6146895"/>
            <a:ext cx="873736" cy="5707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" name="Picture 4">
            <a:extLst>
              <a:ext uri="{FF2B5EF4-FFF2-40B4-BE49-F238E27FC236}">
                <a16:creationId xmlns:a16="http://schemas.microsoft.com/office/drawing/2014/main" id="{FAF0A490-A6C6-49E6-ACEE-59535D4DBACE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138700" y="1421001"/>
            <a:ext cx="4525768" cy="3695527"/>
          </a:xfrm>
          <a:prstGeom prst="rect">
            <a:avLst/>
          </a:prstGeom>
        </p:spPr>
      </p:pic>
      <p:pic>
        <p:nvPicPr>
          <p:cNvPr id="22" name="Picture 5">
            <a:extLst>
              <a:ext uri="{FF2B5EF4-FFF2-40B4-BE49-F238E27FC236}">
                <a16:creationId xmlns:a16="http://schemas.microsoft.com/office/drawing/2014/main" id="{79BF6246-E696-4DA1-BAFF-9C019171C04E}"/>
              </a:ext>
            </a:extLst>
          </p:cNvPr>
          <p:cNvPicPr/>
          <p:nvPr/>
        </p:nvPicPr>
        <p:blipFill>
          <a:blip r:embed="rId9"/>
          <a:stretch>
            <a:fillRect/>
          </a:stretch>
        </p:blipFill>
        <p:spPr>
          <a:xfrm>
            <a:off x="4664468" y="1421000"/>
            <a:ext cx="3992879" cy="3695528"/>
          </a:xfrm>
          <a:prstGeom prst="rect">
            <a:avLst/>
          </a:prstGeom>
        </p:spPr>
      </p:pic>
      <p:pic>
        <p:nvPicPr>
          <p:cNvPr id="9" name="Picture 1">
            <a:extLst>
              <a:ext uri="{FF2B5EF4-FFF2-40B4-BE49-F238E27FC236}">
                <a16:creationId xmlns:a16="http://schemas.microsoft.com/office/drawing/2014/main" id="{1647C158-8446-4CB6-9A85-B7FE421CD3C4}"/>
              </a:ext>
            </a:extLst>
          </p:cNvPr>
          <p:cNvPicPr/>
          <p:nvPr/>
        </p:nvPicPr>
        <p:blipFill>
          <a:blip r:embed="rId10"/>
          <a:stretch>
            <a:fillRect/>
          </a:stretch>
        </p:blipFill>
        <p:spPr>
          <a:xfrm>
            <a:off x="2927667" y="2271395"/>
            <a:ext cx="3288665" cy="2315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682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0A2DEC54-CBE3-41D9-A59E-6AF2DAA26FBE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4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0"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0A2DEC54-CBE3-41D9-A59E-6AF2DAA26FB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4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CD43544A-6D97-4172-9DE5-573AEA9756B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3000" y="857250"/>
            <a:ext cx="119063" cy="119063"/>
          </a:xfrm>
          <a:prstGeom prst="rect">
            <a:avLst/>
          </a:prstGeom>
          <a:noFill/>
          <a:ln w="127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da-DK" sz="2100" b="1" dirty="0">
              <a:solidFill>
                <a:srgbClr val="638C35"/>
              </a:solidFill>
              <a:sym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D3D1DB-2F26-4A8F-B365-2FC837DEB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5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885F985-0B69-44C6-A685-6A61BB6BA084}"/>
              </a:ext>
            </a:extLst>
          </p:cNvPr>
          <p:cNvSpPr txBox="1">
            <a:spLocks/>
          </p:cNvSpPr>
          <p:nvPr/>
        </p:nvSpPr>
        <p:spPr>
          <a:xfrm>
            <a:off x="585627" y="148595"/>
            <a:ext cx="8229600" cy="597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21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2800" dirty="0"/>
              <a:t>ELIGIBILITY CRITERIA</a:t>
            </a:r>
            <a:endParaRPr lang="en-GB" sz="2800" dirty="0"/>
          </a:p>
        </p:txBody>
      </p:sp>
      <p:pic>
        <p:nvPicPr>
          <p:cNvPr id="20" name="Pictur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967" y="6146895"/>
            <a:ext cx="873736" cy="5707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1">
            <a:extLst>
              <a:ext uri="{FF2B5EF4-FFF2-40B4-BE49-F238E27FC236}">
                <a16:creationId xmlns:a16="http://schemas.microsoft.com/office/drawing/2014/main" id="{1647C158-8446-4CB6-9A85-B7FE421CD3C4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737445" y="1538692"/>
            <a:ext cx="6703340" cy="268708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C1688D-754E-4DB7-BD33-A80DDBEAAE71}"/>
              </a:ext>
            </a:extLst>
          </p:cNvPr>
          <p:cNvSpPr/>
          <p:nvPr/>
        </p:nvSpPr>
        <p:spPr>
          <a:xfrm>
            <a:off x="683230" y="976657"/>
            <a:ext cx="3405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For  financial intermediaries</a:t>
            </a:r>
            <a:endParaRPr lang="fr-F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CABA85-0EAD-46A9-901E-A86660C317ED}"/>
              </a:ext>
            </a:extLst>
          </p:cNvPr>
          <p:cNvSpPr/>
          <p:nvPr/>
        </p:nvSpPr>
        <p:spPr>
          <a:xfrm>
            <a:off x="683230" y="4825380"/>
            <a:ext cx="72586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For  SMES</a:t>
            </a:r>
          </a:p>
          <a:p>
            <a:r>
              <a:rPr lang="en-US" dirty="0"/>
              <a:t>     - criteria set by BEAC for SMEs to access  credit from local </a:t>
            </a:r>
          </a:p>
          <a:p>
            <a:r>
              <a:rPr lang="en-US" dirty="0"/>
              <a:t>        financial intermediaries</a:t>
            </a:r>
          </a:p>
          <a:p>
            <a:r>
              <a:rPr lang="en-US" dirty="0"/>
              <a:t>     - additional criteria as  required by local financial intermediaries</a:t>
            </a:r>
          </a:p>
        </p:txBody>
      </p:sp>
    </p:spTree>
    <p:extLst>
      <p:ext uri="{BB962C8B-B14F-4D97-AF65-F5344CB8AC3E}">
        <p14:creationId xmlns:p14="http://schemas.microsoft.com/office/powerpoint/2010/main" val="2286141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0A2DEC54-CBE3-41D9-A59E-6AF2DAA26FBE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4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3"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0A2DEC54-CBE3-41D9-A59E-6AF2DAA26FB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4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CD43544A-6D97-4172-9DE5-573AEA9756B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3000" y="857250"/>
            <a:ext cx="119063" cy="119063"/>
          </a:xfrm>
          <a:prstGeom prst="rect">
            <a:avLst/>
          </a:prstGeom>
          <a:noFill/>
          <a:ln w="127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da-DK" sz="2100" b="1" dirty="0">
              <a:solidFill>
                <a:srgbClr val="638C35"/>
              </a:solidFill>
              <a:sym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D3D1DB-2F26-4A8F-B365-2FC837DEB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6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885F985-0B69-44C6-A685-6A61BB6BA084}"/>
              </a:ext>
            </a:extLst>
          </p:cNvPr>
          <p:cNvSpPr txBox="1">
            <a:spLocks/>
          </p:cNvSpPr>
          <p:nvPr/>
        </p:nvSpPr>
        <p:spPr>
          <a:xfrm>
            <a:off x="585627" y="148595"/>
            <a:ext cx="8229600" cy="597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21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2800" dirty="0"/>
              <a:t>ELIGIBILITY CRITERIA</a:t>
            </a:r>
            <a:endParaRPr lang="en-GB" sz="2800" dirty="0"/>
          </a:p>
        </p:txBody>
      </p:sp>
      <p:pic>
        <p:nvPicPr>
          <p:cNvPr id="20" name="Pictur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967" y="6146895"/>
            <a:ext cx="873736" cy="5707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1">
            <a:extLst>
              <a:ext uri="{FF2B5EF4-FFF2-40B4-BE49-F238E27FC236}">
                <a16:creationId xmlns:a16="http://schemas.microsoft.com/office/drawing/2014/main" id="{1647C158-8446-4CB6-9A85-B7FE421CD3C4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737445" y="1538692"/>
            <a:ext cx="6703340" cy="268708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C1688D-754E-4DB7-BD33-A80DDBEAAE71}"/>
              </a:ext>
            </a:extLst>
          </p:cNvPr>
          <p:cNvSpPr/>
          <p:nvPr/>
        </p:nvSpPr>
        <p:spPr>
          <a:xfrm>
            <a:off x="683230" y="976657"/>
            <a:ext cx="3405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For  financial intermediaries</a:t>
            </a:r>
            <a:endParaRPr lang="fr-F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2CABA85-0EAD-46A9-901E-A86660C317ED}"/>
              </a:ext>
            </a:extLst>
          </p:cNvPr>
          <p:cNvSpPr/>
          <p:nvPr/>
        </p:nvSpPr>
        <p:spPr>
          <a:xfrm>
            <a:off x="683230" y="4825380"/>
            <a:ext cx="72586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For  SMES</a:t>
            </a:r>
          </a:p>
          <a:p>
            <a:r>
              <a:rPr lang="en-US" dirty="0"/>
              <a:t>     - criteria set by BEAC for SMEs to access  credit from local </a:t>
            </a:r>
          </a:p>
          <a:p>
            <a:r>
              <a:rPr lang="en-US" dirty="0"/>
              <a:t>        financial intermediaries</a:t>
            </a:r>
          </a:p>
          <a:p>
            <a:r>
              <a:rPr lang="en-US" dirty="0"/>
              <a:t>     - additional criteria as  required by local financial intermediaries</a:t>
            </a:r>
          </a:p>
        </p:txBody>
      </p:sp>
    </p:spTree>
    <p:extLst>
      <p:ext uri="{BB962C8B-B14F-4D97-AF65-F5344CB8AC3E}">
        <p14:creationId xmlns:p14="http://schemas.microsoft.com/office/powerpoint/2010/main" val="718966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0A2DEC54-CBE3-41D9-A59E-6AF2DAA26FBE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4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7" name="think-cell Slide" r:id="rId5" imgW="395" imgH="394" progId="TCLayout.ActiveDocument.1">
                  <p:embed/>
                </p:oleObj>
              </mc:Choice>
              <mc:Fallback>
                <p:oleObj name="think-cell Slide" r:id="rId5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0A2DEC54-CBE3-41D9-A59E-6AF2DAA26FB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4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CD43544A-6D97-4172-9DE5-573AEA9756B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3000" y="857250"/>
            <a:ext cx="119063" cy="119063"/>
          </a:xfrm>
          <a:prstGeom prst="rect">
            <a:avLst/>
          </a:prstGeom>
          <a:noFill/>
          <a:ln w="12700">
            <a:solidFill>
              <a:schemeClr val="accent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da-DK" sz="2100" b="1" dirty="0">
              <a:solidFill>
                <a:srgbClr val="638C35"/>
              </a:solidFill>
              <a:sym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D3D1DB-2F26-4A8F-B365-2FC837DEB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7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885F985-0B69-44C6-A685-6A61BB6BA084}"/>
              </a:ext>
            </a:extLst>
          </p:cNvPr>
          <p:cNvSpPr txBox="1">
            <a:spLocks/>
          </p:cNvSpPr>
          <p:nvPr/>
        </p:nvSpPr>
        <p:spPr>
          <a:xfrm>
            <a:off x="585627" y="148595"/>
            <a:ext cx="8229600" cy="597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21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2800" dirty="0"/>
              <a:t>AFRICA SME PROGRAM IN CAMEROUN</a:t>
            </a:r>
            <a:endParaRPr lang="en-GB" sz="2800" dirty="0"/>
          </a:p>
        </p:txBody>
      </p:sp>
      <p:pic>
        <p:nvPicPr>
          <p:cNvPr id="20" name="Pictur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967" y="6146895"/>
            <a:ext cx="873736" cy="5707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C1688D-754E-4DB7-BD33-A80DDBEAAE71}"/>
              </a:ext>
            </a:extLst>
          </p:cNvPr>
          <p:cNvSpPr/>
          <p:nvPr/>
        </p:nvSpPr>
        <p:spPr>
          <a:xfrm>
            <a:off x="683230" y="1095221"/>
            <a:ext cx="64162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Ongoing discussions with one local financial institution to deploy the program to the benefit of local SMEs </a:t>
            </a:r>
            <a:endParaRPr lang="fr-F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85DE45-0CA3-4538-8B8B-61A87715A2E1}"/>
              </a:ext>
            </a:extLst>
          </p:cNvPr>
          <p:cNvSpPr/>
          <p:nvPr/>
        </p:nvSpPr>
        <p:spPr>
          <a:xfrm>
            <a:off x="683230" y="2007104"/>
            <a:ext cx="73922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Ongoing discussions with one regional banking player to </a:t>
            </a:r>
            <a:r>
              <a:rPr lang="en-US" dirty="0" err="1"/>
              <a:t>to</a:t>
            </a:r>
            <a:r>
              <a:rPr lang="en-US" dirty="0"/>
              <a:t> deploy the program to the benefits of SMEs in the CEMAC region including Cameroun</a:t>
            </a:r>
            <a:endParaRPr lang="fr-FR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9AC10-AC41-42BE-A91D-E363EA329FA9}"/>
              </a:ext>
            </a:extLst>
          </p:cNvPr>
          <p:cNvSpPr txBox="1">
            <a:spLocks/>
          </p:cNvSpPr>
          <p:nvPr/>
        </p:nvSpPr>
        <p:spPr>
          <a:xfrm>
            <a:off x="2241206" y="3278533"/>
            <a:ext cx="4661587" cy="46675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rgbClr val="171717"/>
                </a:solidFill>
                <a:latin typeface="Calibri" panose="020F0502020204030204" pitchFamily="34" charset="0"/>
              </a:rPr>
              <a:t>How to Apply / Contacts at AfDB: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08955CB-9863-49E6-AA16-76CF100EC67C}"/>
              </a:ext>
            </a:extLst>
          </p:cNvPr>
          <p:cNvSpPr txBox="1"/>
          <p:nvPr/>
        </p:nvSpPr>
        <p:spPr>
          <a:xfrm>
            <a:off x="4726474" y="3850018"/>
            <a:ext cx="3861487" cy="2031325"/>
          </a:xfrm>
          <a:prstGeom prst="rect">
            <a:avLst/>
          </a:prstGeom>
          <a:solidFill>
            <a:sysClr val="window" lastClr="FFFFFF">
              <a:lumMod val="95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1" i="0" u="none" strike="noStrike" kern="0" cap="none" spc="0" normalizeH="0" baseline="0" noProof="0" dirty="0">
                <a:ln>
                  <a:noFill/>
                </a:ln>
                <a:solidFill>
                  <a:srgbClr val="009A44"/>
                </a:solidFill>
                <a:effectLst/>
                <a:uLnTx/>
                <a:uFillTx/>
                <a:latin typeface="Calibri" panose="020F0502020204030204" pitchFamily="34" charset="0"/>
              </a:rPr>
              <a:t>M. M’Para COULIBALY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African</a:t>
            </a:r>
            <a:r>
              <a:rPr kumimoji="0" lang="fr-FR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r>
              <a:rPr kumimoji="0" lang="fr-FR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Developement</a:t>
            </a:r>
            <a:r>
              <a:rPr kumimoji="0" lang="fr-FR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 Bank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Senior Investment </a:t>
            </a:r>
            <a:r>
              <a:rPr kumimoji="0" lang="fr-FR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Officer</a:t>
            </a:r>
            <a:endParaRPr kumimoji="0" lang="fr-FR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Financial Inclusion &amp; </a:t>
            </a:r>
            <a:r>
              <a:rPr kumimoji="0" lang="fr-FR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Intermediation</a:t>
            </a:r>
            <a:endParaRPr kumimoji="0" lang="fr-FR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Email: </a:t>
            </a:r>
            <a:r>
              <a:rPr kumimoji="0" lang="fr-FR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hlinkClick r:id="rId8"/>
              </a:rPr>
              <a:t>I.COULIBALY@AFDB.ORG</a:t>
            </a:r>
            <a:endParaRPr kumimoji="0" lang="fr-FR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Tel : +225 2026 4383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4BD7A2D8-CE72-4338-B339-FD06FBB47B87}"/>
              </a:ext>
            </a:extLst>
          </p:cNvPr>
          <p:cNvSpPr txBox="1"/>
          <p:nvPr/>
        </p:nvSpPr>
        <p:spPr>
          <a:xfrm>
            <a:off x="748931" y="3850018"/>
            <a:ext cx="3823069" cy="2031325"/>
          </a:xfrm>
          <a:prstGeom prst="rect">
            <a:avLst/>
          </a:prstGeom>
          <a:solidFill>
            <a:sysClr val="window" lastClr="FFFFFF">
              <a:lumMod val="95000"/>
            </a:sysClr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r-FR" b="1" kern="0" dirty="0">
                <a:solidFill>
                  <a:srgbClr val="009A44"/>
                </a:solidFill>
                <a:latin typeface="Calibri" panose="020F0502020204030204" pitchFamily="34" charset="0"/>
              </a:rPr>
              <a:t>Suzanne EKEDI DIBOUNDJE, </a:t>
            </a:r>
            <a:endParaRPr kumimoji="0" lang="fr-FR" b="1" i="0" u="none" strike="noStrike" kern="0" cap="none" spc="0" normalizeH="0" baseline="0" noProof="0" dirty="0">
              <a:ln>
                <a:noFill/>
              </a:ln>
              <a:solidFill>
                <a:srgbClr val="009A44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lvl="0">
              <a:defRPr/>
            </a:pPr>
            <a:r>
              <a:rPr lang="fr-FR" i="1" kern="0" dirty="0" err="1">
                <a:solidFill>
                  <a:prstClr val="black"/>
                </a:solidFill>
                <a:latin typeface="Calibri" panose="020F0502020204030204" pitchFamily="34" charset="0"/>
              </a:rPr>
              <a:t>African</a:t>
            </a:r>
            <a:r>
              <a:rPr lang="fr-FR" i="1" kern="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fr-FR" i="1" kern="0" dirty="0" err="1">
                <a:solidFill>
                  <a:prstClr val="black"/>
                </a:solidFill>
                <a:latin typeface="Calibri" panose="020F0502020204030204" pitchFamily="34" charset="0"/>
              </a:rPr>
              <a:t>Developement</a:t>
            </a:r>
            <a:r>
              <a:rPr lang="fr-FR" i="1" kern="0" dirty="0">
                <a:solidFill>
                  <a:prstClr val="black"/>
                </a:solidFill>
                <a:latin typeface="Calibri" panose="020F0502020204030204" pitchFamily="34" charset="0"/>
              </a:rPr>
              <a:t> Bank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lvl="0">
              <a:defRPr/>
            </a:pPr>
            <a:r>
              <a:rPr lang="fr-FR" kern="0" dirty="0">
                <a:solidFill>
                  <a:prstClr val="black"/>
                </a:solidFill>
                <a:latin typeface="Calibri" panose="020F0502020204030204" pitchFamily="34" charset="0"/>
              </a:rPr>
              <a:t>Investment </a:t>
            </a:r>
            <a:r>
              <a:rPr lang="fr-FR" kern="0" dirty="0" err="1">
                <a:solidFill>
                  <a:prstClr val="black"/>
                </a:solidFill>
                <a:latin typeface="Calibri" panose="020F0502020204030204" pitchFamily="34" charset="0"/>
              </a:rPr>
              <a:t>Officer</a:t>
            </a:r>
            <a:endParaRPr lang="fr-FR" kern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>
              <a:defRPr/>
            </a:pPr>
            <a:r>
              <a:rPr lang="fr-FR" kern="0" dirty="0">
                <a:solidFill>
                  <a:prstClr val="black"/>
                </a:solidFill>
                <a:latin typeface="Calibri" panose="020F0502020204030204" pitchFamily="34" charset="0"/>
              </a:rPr>
              <a:t>Financial Inclusion &amp; </a:t>
            </a:r>
            <a:r>
              <a:rPr lang="fr-FR" kern="0" dirty="0" err="1">
                <a:solidFill>
                  <a:prstClr val="black"/>
                </a:solidFill>
                <a:latin typeface="Calibri" panose="020F0502020204030204" pitchFamily="34" charset="0"/>
              </a:rPr>
              <a:t>Intermediation</a:t>
            </a:r>
            <a:endParaRPr lang="fr-FR" kern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>
              <a:defRPr/>
            </a:pPr>
            <a:r>
              <a:rPr kumimoji="0" lang="fr-FR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Email: </a:t>
            </a:r>
            <a:r>
              <a:rPr lang="fr-FR" kern="0" dirty="0">
                <a:solidFill>
                  <a:prstClr val="black"/>
                </a:solidFill>
                <a:latin typeface="Calibri" panose="020F0502020204030204" pitchFamily="34" charset="0"/>
              </a:rPr>
              <a:t>S.EKEDIDIBOUNDJE@AFDB.ORG</a:t>
            </a:r>
            <a:endParaRPr kumimoji="0" lang="fr-FR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lvl="0">
              <a:defRPr/>
            </a:pPr>
            <a:r>
              <a:rPr kumimoji="0" lang="fr-FR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Tel : +225 2026 4364</a:t>
            </a:r>
          </a:p>
        </p:txBody>
      </p:sp>
    </p:spTree>
    <p:extLst>
      <p:ext uri="{BB962C8B-B14F-4D97-AF65-F5344CB8AC3E}">
        <p14:creationId xmlns:p14="http://schemas.microsoft.com/office/powerpoint/2010/main" val="430546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6C278-CB13-44E6-8B3A-2944C4062806}" type="slidenum">
              <a:rPr lang="en-GB" smtClean="0">
                <a:solidFill>
                  <a:srgbClr val="171717">
                    <a:tint val="75000"/>
                  </a:srgbClr>
                </a:solidFill>
              </a:rPr>
              <a:pPr/>
              <a:t>8</a:t>
            </a:fld>
            <a:endParaRPr lang="en-GB">
              <a:solidFill>
                <a:srgbClr val="171717">
                  <a:tint val="75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87396" y="1127299"/>
            <a:ext cx="727884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>
                <a:srgbClr val="556ACC">
                  <a:lumMod val="50000"/>
                </a:srgbClr>
              </a:buClr>
              <a:buFont typeface="Wingdings" panose="05000000000000000000" pitchFamily="2" charset="2"/>
              <a:buChar char="Ø"/>
            </a:pPr>
            <a:r>
              <a:rPr lang="da-DK" dirty="0">
                <a:solidFill>
                  <a:srgbClr val="171717"/>
                </a:solidFill>
                <a:latin typeface="Calibri" panose="020F0502020204030204" pitchFamily="34" charset="0"/>
              </a:rPr>
              <a:t>Direct audience: African regulated Financial Institution may submit application for the benefit of group of SMEs</a:t>
            </a:r>
          </a:p>
          <a:p>
            <a:pPr algn="just">
              <a:buClr>
                <a:srgbClr val="556ACC">
                  <a:lumMod val="50000"/>
                </a:srgbClr>
              </a:buClr>
            </a:pPr>
            <a:r>
              <a:rPr lang="da-DK" dirty="0">
                <a:solidFill>
                  <a:srgbClr val="171717"/>
                </a:solidFill>
                <a:latin typeface="Calibri" panose="020F0502020204030204" pitchFamily="34" charset="0"/>
              </a:rPr>
              <a:t> </a:t>
            </a:r>
          </a:p>
          <a:p>
            <a:pPr marL="342900" indent="-342900" algn="just">
              <a:buClr>
                <a:srgbClr val="556ACC">
                  <a:lumMod val="50000"/>
                </a:srgbClr>
              </a:buClr>
              <a:buFont typeface="Wingdings" panose="05000000000000000000" pitchFamily="2" charset="2"/>
              <a:buChar char="Ø"/>
            </a:pPr>
            <a:r>
              <a:rPr lang="da-DK" dirty="0">
                <a:solidFill>
                  <a:srgbClr val="171717"/>
                </a:solidFill>
                <a:latin typeface="Calibri" panose="020F0502020204030204" pitchFamily="34" charset="0"/>
              </a:rPr>
              <a:t>Indirect audience:  African SMEs,  to be put in contact with beneficiaries local Financial Institutions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885F985-0B69-44C6-A685-6A61BB6BA084}"/>
              </a:ext>
            </a:extLst>
          </p:cNvPr>
          <p:cNvSpPr txBox="1">
            <a:spLocks/>
          </p:cNvSpPr>
          <p:nvPr/>
        </p:nvSpPr>
        <p:spPr>
          <a:xfrm>
            <a:off x="1124466" y="2694689"/>
            <a:ext cx="4661587" cy="466758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rgbClr val="171717"/>
                </a:solidFill>
                <a:latin typeface="Calibri" panose="020F0502020204030204" pitchFamily="34" charset="0"/>
              </a:rPr>
              <a:t>How to Apply / Contacts at AfDB: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885F985-0B69-44C6-A685-6A61BB6BA084}"/>
              </a:ext>
            </a:extLst>
          </p:cNvPr>
          <p:cNvSpPr txBox="1">
            <a:spLocks/>
          </p:cNvSpPr>
          <p:nvPr/>
        </p:nvSpPr>
        <p:spPr>
          <a:xfrm>
            <a:off x="457200" y="131418"/>
            <a:ext cx="8229600" cy="597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spcBef>
                <a:spcPct val="0"/>
              </a:spcBef>
              <a:buNone/>
              <a:defRPr sz="21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da-DK" sz="2800" dirty="0">
                <a:solidFill>
                  <a:srgbClr val="171717"/>
                </a:solidFill>
                <a:latin typeface="Calibri" panose="020F0502020204030204" pitchFamily="34" charset="0"/>
              </a:rPr>
              <a:t>TARGET AUDIENCE </a:t>
            </a:r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862396" y="3219691"/>
            <a:ext cx="3861487" cy="2031325"/>
          </a:xfrm>
          <a:prstGeom prst="rect">
            <a:avLst/>
          </a:prstGeom>
          <a:solidFill>
            <a:sysClr val="window" lastClr="FFFFFF">
              <a:lumMod val="95000"/>
            </a:sysClr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1" i="0" u="none" strike="noStrike" kern="0" cap="none" spc="0" normalizeH="0" baseline="0" noProof="0" dirty="0">
                <a:ln>
                  <a:noFill/>
                </a:ln>
                <a:solidFill>
                  <a:srgbClr val="009A44"/>
                </a:solidFill>
                <a:effectLst/>
                <a:uLnTx/>
                <a:uFillTx/>
                <a:latin typeface="Calibri" panose="020F0502020204030204" pitchFamily="34" charset="0"/>
              </a:rPr>
              <a:t>M. M’Para COULIBALY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African</a:t>
            </a:r>
            <a:r>
              <a:rPr kumimoji="0" lang="fr-FR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 </a:t>
            </a:r>
            <a:r>
              <a:rPr kumimoji="0" lang="fr-FR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Developement</a:t>
            </a:r>
            <a:r>
              <a:rPr kumimoji="0" lang="fr-FR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 Bank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Senior Investment </a:t>
            </a:r>
            <a:r>
              <a:rPr kumimoji="0" lang="fr-FR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Officer</a:t>
            </a:r>
            <a:endParaRPr kumimoji="0" lang="fr-FR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Financial Inclusion &amp; </a:t>
            </a:r>
            <a:r>
              <a:rPr kumimoji="0" lang="fr-FR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Intermediation</a:t>
            </a:r>
            <a:endParaRPr kumimoji="0" lang="fr-FR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Email: </a:t>
            </a:r>
            <a:r>
              <a:rPr kumimoji="0" lang="fr-FR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hlinkClick r:id="rId2"/>
              </a:rPr>
              <a:t>I.COULIBALY@AFDB.ORG</a:t>
            </a:r>
            <a:endParaRPr kumimoji="0" lang="fr-FR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Tel : +225 2026 4383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884853" y="3219691"/>
            <a:ext cx="3823069" cy="2031325"/>
          </a:xfrm>
          <a:prstGeom prst="rect">
            <a:avLst/>
          </a:prstGeom>
          <a:solidFill>
            <a:sysClr val="window" lastClr="FFFFFF">
              <a:lumMod val="95000"/>
            </a:sysClr>
          </a:solidFill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fr-FR" b="1" kern="0" dirty="0">
                <a:solidFill>
                  <a:srgbClr val="009A44"/>
                </a:solidFill>
                <a:latin typeface="Calibri" panose="020F0502020204030204" pitchFamily="34" charset="0"/>
              </a:rPr>
              <a:t>Suzanne EKEDI DIBOUNDJE, </a:t>
            </a:r>
            <a:endParaRPr kumimoji="0" lang="fr-FR" b="1" i="0" u="none" strike="noStrike" kern="0" cap="none" spc="0" normalizeH="0" baseline="0" noProof="0" dirty="0">
              <a:ln>
                <a:noFill/>
              </a:ln>
              <a:solidFill>
                <a:srgbClr val="009A44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lvl="0">
              <a:defRPr/>
            </a:pPr>
            <a:r>
              <a:rPr lang="fr-FR" i="1" kern="0" dirty="0" err="1">
                <a:solidFill>
                  <a:prstClr val="black"/>
                </a:solidFill>
                <a:latin typeface="Calibri" panose="020F0502020204030204" pitchFamily="34" charset="0"/>
              </a:rPr>
              <a:t>African</a:t>
            </a:r>
            <a:r>
              <a:rPr lang="fr-FR" i="1" kern="0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fr-FR" i="1" kern="0" dirty="0" err="1">
                <a:solidFill>
                  <a:prstClr val="black"/>
                </a:solidFill>
                <a:latin typeface="Calibri" panose="020F0502020204030204" pitchFamily="34" charset="0"/>
              </a:rPr>
              <a:t>Developement</a:t>
            </a:r>
            <a:r>
              <a:rPr lang="fr-FR" i="1" kern="0" dirty="0">
                <a:solidFill>
                  <a:prstClr val="black"/>
                </a:solidFill>
                <a:latin typeface="Calibri" panose="020F0502020204030204" pitchFamily="34" charset="0"/>
              </a:rPr>
              <a:t> Bank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lvl="0">
              <a:defRPr/>
            </a:pPr>
            <a:r>
              <a:rPr lang="fr-FR" kern="0" dirty="0">
                <a:solidFill>
                  <a:prstClr val="black"/>
                </a:solidFill>
                <a:latin typeface="Calibri" panose="020F0502020204030204" pitchFamily="34" charset="0"/>
              </a:rPr>
              <a:t>Investment </a:t>
            </a:r>
            <a:r>
              <a:rPr lang="fr-FR" kern="0" dirty="0" err="1">
                <a:solidFill>
                  <a:prstClr val="black"/>
                </a:solidFill>
                <a:latin typeface="Calibri" panose="020F0502020204030204" pitchFamily="34" charset="0"/>
              </a:rPr>
              <a:t>Officer</a:t>
            </a:r>
            <a:endParaRPr lang="fr-FR" kern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>
              <a:defRPr/>
            </a:pPr>
            <a:r>
              <a:rPr lang="fr-FR" kern="0" dirty="0">
                <a:solidFill>
                  <a:prstClr val="black"/>
                </a:solidFill>
                <a:latin typeface="Calibri" panose="020F0502020204030204" pitchFamily="34" charset="0"/>
              </a:rPr>
              <a:t>Financial Inclusion &amp; </a:t>
            </a:r>
            <a:r>
              <a:rPr lang="fr-FR" kern="0" dirty="0" err="1">
                <a:solidFill>
                  <a:prstClr val="black"/>
                </a:solidFill>
                <a:latin typeface="Calibri" panose="020F0502020204030204" pitchFamily="34" charset="0"/>
              </a:rPr>
              <a:t>Intermediation</a:t>
            </a:r>
            <a:endParaRPr lang="fr-FR" kern="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>
              <a:defRPr/>
            </a:pPr>
            <a:r>
              <a:rPr kumimoji="0" lang="fr-FR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Email: </a:t>
            </a:r>
            <a:r>
              <a:rPr lang="fr-FR" kern="0" dirty="0">
                <a:solidFill>
                  <a:prstClr val="black"/>
                </a:solidFill>
                <a:latin typeface="Calibri" panose="020F0502020204030204" pitchFamily="34" charset="0"/>
              </a:rPr>
              <a:t>S.EKEDIDIBOUNDJE@AFDB.ORG</a:t>
            </a:r>
            <a:endParaRPr kumimoji="0" lang="fr-FR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lvl="0">
              <a:defRPr/>
            </a:pPr>
            <a:r>
              <a:rPr kumimoji="0" lang="fr-FR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</a:rPr>
              <a:t>Tel : +225 2026 4364</a:t>
            </a:r>
          </a:p>
        </p:txBody>
      </p:sp>
    </p:spTree>
    <p:extLst>
      <p:ext uri="{BB962C8B-B14F-4D97-AF65-F5344CB8AC3E}">
        <p14:creationId xmlns:p14="http://schemas.microsoft.com/office/powerpoint/2010/main" val="558631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1190" y="2770802"/>
            <a:ext cx="3341621" cy="1215135"/>
          </a:xfrm>
        </p:spPr>
        <p:txBody>
          <a:bodyPr/>
          <a:lstStyle/>
          <a:p>
            <a:pPr marL="0" indent="0">
              <a:buNone/>
            </a:pPr>
            <a:r>
              <a:rPr lang="en-US" sz="4219" dirty="0"/>
              <a:t>THANK YOU</a:t>
            </a:r>
          </a:p>
        </p:txBody>
      </p:sp>
      <p:pic>
        <p:nvPicPr>
          <p:cNvPr id="6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8967" y="6146895"/>
            <a:ext cx="873736" cy="5707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42508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4177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-%m-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4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7&quot;&gt;&lt;elem m_fUsage=&quot;2.60008211186551290000E+000&quot;&gt;&lt;m_msothmcolidx val=&quot;0&quot;/&gt;&lt;m_rgb r=&quot;C8&quot; g=&quot;6D&quot; b=&quot;50&quot;/&gt;&lt;m_nBrightness val=&quot;0&quot;/&gt;&lt;/elem&gt;&lt;elem m_fUsage=&quot;2.12637156125847060000E+000&quot;&gt;&lt;m_msothmcolidx val=&quot;0&quot;/&gt;&lt;m_rgb r=&quot;46&quot; g=&quot;79&quot; b=&quot;7E&quot;/&gt;&lt;m_nBrightness val=&quot;0&quot;/&gt;&lt;/elem&gt;&lt;elem m_fUsage=&quot;1.88116817375507090000E+000&quot;&gt;&lt;m_msothmcolidx val=&quot;0&quot;/&gt;&lt;m_rgb r=&quot;A1&quot; g=&quot;34&quot; b=&quot;44&quot;/&gt;&lt;m_nBrightness val=&quot;0&quot;/&gt;&lt;/elem&gt;&lt;elem m_fUsage=&quot;1.88085064911098420000E+000&quot;&gt;&lt;m_msothmcolidx val=&quot;0&quot;/&gt;&lt;m_rgb r=&quot;AF&quot; g=&quot;D1&quot; b=&quot;BC&quot;/&gt;&lt;m_nBrightness val=&quot;0&quot;/&gt;&lt;/elem&gt;&lt;elem m_fUsage=&quot;8.26629526261411060000E-001&quot;&gt;&lt;m_msothmcolidx val=&quot;0&quot;/&gt;&lt;m_rgb r=&quot;36&quot; g=&quot;53&quot; b=&quot;67&quot;/&gt;&lt;m_nBrightness val=&quot;0&quot;/&gt;&lt;/elem&gt;&lt;elem m_fUsage=&quot;4.85666268771200950000E-001&quot;&gt;&lt;m_msothmcolidx val=&quot;0&quot;/&gt;&lt;m_rgb r=&quot;A8&quot; g=&quot;C2&quot; b=&quot;CA&quot;/&gt;&lt;m_nBrightness val=&quot;0&quot;/&gt;&lt;/elem&gt;&lt;elem m_fUsage=&quot;1.61660687715988210000E-001&quot;&gt;&lt;m_msothmcolidx val=&quot;0&quot;/&gt;&lt;m_rgb r=&quot;79&quot; g=&quot;AD&quot; b=&quot;97&quot;/&gt;&lt;m_nBrightness val=&quot;0&quot;/&gt;&lt;/elem&gt;&lt;/m_vecMRU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HmQZsDuBEaGtBsgijkEl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tVlRXNTwkS93Cv0DwxWT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HmQZsDuBEaGtBsgijkEl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tVlRXNTwkS93Cv0DwxWT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HmQZsDuBEaGtBsgijkElw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tVlRXNTwkS93Cv0DwxWT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HmQZsDuBEaGtBsgijkEl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tVlRXNTwkS93Cv0DwxWT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HmQZsDuBEaGtBsgijkEl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tVlRXNTwkS93Cv0DwxWT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HmQZsDuBEaGtBsgijkEl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tVlRXNTwkS93Cv0DwxWT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tVlRXNTwkS93Cv0DwxWT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HmQZsDuBEaGtBsgijkElw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tVlRXNTwkS93Cv0DwxWT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HmQZsDuBEaGtBsgijkEl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AObbPj5RS6pNwC7GlFrbg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HmQZsDuBEaGtBsgijkEl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AObbPj5RS6pNwC7GlFrb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AObbPj5RS6pNwC7GlFrbg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AObbPj5RS6pNwC7GlFrbg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AObbPj5RS6pNwC7GlFrb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AObbPj5RS6pNwC7GlFrb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tVlRXNTwkS93Cv0DwxWTw"/>
</p:tagLst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110207_CommonsConsultants_Template (3)">
  <a:themeElements>
    <a:clrScheme name="Custom 3">
      <a:dk1>
        <a:srgbClr val="171717"/>
      </a:dk1>
      <a:lt1>
        <a:srgbClr val="FFFFFF"/>
      </a:lt1>
      <a:dk2>
        <a:srgbClr val="A8A8A8"/>
      </a:dk2>
      <a:lt2>
        <a:srgbClr val="D7D9DF"/>
      </a:lt2>
      <a:accent1>
        <a:srgbClr val="DA2D44"/>
      </a:accent1>
      <a:accent2>
        <a:srgbClr val="556ACC"/>
      </a:accent2>
      <a:accent3>
        <a:srgbClr val="638C35"/>
      </a:accent3>
      <a:accent4>
        <a:srgbClr val="DCAA3F"/>
      </a:accent4>
      <a:accent5>
        <a:srgbClr val="DE7312"/>
      </a:accent5>
      <a:accent6>
        <a:srgbClr val="672D98"/>
      </a:accent6>
      <a:hlink>
        <a:srgbClr val="002060"/>
      </a:hlink>
      <a:folHlink>
        <a:srgbClr val="0070C0"/>
      </a:folHlink>
    </a:clrScheme>
    <a:fontScheme name="Commoins Consulta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accent2"/>
          </a:solidFill>
          <a:prstDash val="solid"/>
        </a:ln>
      </a:spPr>
      <a:bodyPr lIns="0" tIns="0" rIns="0" bIns="0" rtlCol="0" anchor="ctr"/>
      <a:lstStyle>
        <a:defPPr algn="ctr">
          <a:defRPr>
            <a:solidFill>
              <a:schemeClr val="accent3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10.xml><?xml version="1.0" encoding="utf-8"?>
<a:theme xmlns:a="http://schemas.openxmlformats.org/drawingml/2006/main" name="7_110207_CommonsConsultants_Template (3)">
  <a:themeElements>
    <a:clrScheme name="Custom 3">
      <a:dk1>
        <a:srgbClr val="171717"/>
      </a:dk1>
      <a:lt1>
        <a:srgbClr val="FFFFFF"/>
      </a:lt1>
      <a:dk2>
        <a:srgbClr val="A8A8A8"/>
      </a:dk2>
      <a:lt2>
        <a:srgbClr val="D7D9DF"/>
      </a:lt2>
      <a:accent1>
        <a:srgbClr val="DA2D44"/>
      </a:accent1>
      <a:accent2>
        <a:srgbClr val="556ACC"/>
      </a:accent2>
      <a:accent3>
        <a:srgbClr val="638C35"/>
      </a:accent3>
      <a:accent4>
        <a:srgbClr val="DCAA3F"/>
      </a:accent4>
      <a:accent5>
        <a:srgbClr val="DE7312"/>
      </a:accent5>
      <a:accent6>
        <a:srgbClr val="672D98"/>
      </a:accent6>
      <a:hlink>
        <a:srgbClr val="002060"/>
      </a:hlink>
      <a:folHlink>
        <a:srgbClr val="0070C0"/>
      </a:folHlink>
    </a:clrScheme>
    <a:fontScheme name="Commoins Consulta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accent2"/>
          </a:solidFill>
          <a:prstDash val="solid"/>
        </a:ln>
      </a:spPr>
      <a:bodyPr lIns="0" tIns="0" rIns="0" bIns="0" rtlCol="0" anchor="ctr"/>
      <a:lstStyle>
        <a:defPPr algn="ctr">
          <a:defRPr>
            <a:solidFill>
              <a:schemeClr val="accent3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11.xml><?xml version="1.0" encoding="utf-8"?>
<a:theme xmlns:a="http://schemas.openxmlformats.org/drawingml/2006/main" name="8_110207_CommonsConsultants_Template (3)">
  <a:themeElements>
    <a:clrScheme name="Custom 3">
      <a:dk1>
        <a:srgbClr val="171717"/>
      </a:dk1>
      <a:lt1>
        <a:srgbClr val="FFFFFF"/>
      </a:lt1>
      <a:dk2>
        <a:srgbClr val="A8A8A8"/>
      </a:dk2>
      <a:lt2>
        <a:srgbClr val="D7D9DF"/>
      </a:lt2>
      <a:accent1>
        <a:srgbClr val="DA2D44"/>
      </a:accent1>
      <a:accent2>
        <a:srgbClr val="556ACC"/>
      </a:accent2>
      <a:accent3>
        <a:srgbClr val="638C35"/>
      </a:accent3>
      <a:accent4>
        <a:srgbClr val="DCAA3F"/>
      </a:accent4>
      <a:accent5>
        <a:srgbClr val="DE7312"/>
      </a:accent5>
      <a:accent6>
        <a:srgbClr val="672D98"/>
      </a:accent6>
      <a:hlink>
        <a:srgbClr val="002060"/>
      </a:hlink>
      <a:folHlink>
        <a:srgbClr val="0070C0"/>
      </a:folHlink>
    </a:clrScheme>
    <a:fontScheme name="Commoins Consulta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accent2"/>
          </a:solidFill>
          <a:prstDash val="solid"/>
        </a:ln>
      </a:spPr>
      <a:bodyPr lIns="0" tIns="0" rIns="0" bIns="0" rtlCol="0" anchor="ctr"/>
      <a:lstStyle>
        <a:defPPr algn="ctr">
          <a:defRPr>
            <a:solidFill>
              <a:schemeClr val="accent3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110207_CommonsConsultants_Template (3)">
  <a:themeElements>
    <a:clrScheme name="Custom 3">
      <a:dk1>
        <a:srgbClr val="171717"/>
      </a:dk1>
      <a:lt1>
        <a:srgbClr val="FFFFFF"/>
      </a:lt1>
      <a:dk2>
        <a:srgbClr val="A8A8A8"/>
      </a:dk2>
      <a:lt2>
        <a:srgbClr val="D7D9DF"/>
      </a:lt2>
      <a:accent1>
        <a:srgbClr val="DA2D44"/>
      </a:accent1>
      <a:accent2>
        <a:srgbClr val="556ACC"/>
      </a:accent2>
      <a:accent3>
        <a:srgbClr val="638C35"/>
      </a:accent3>
      <a:accent4>
        <a:srgbClr val="DCAA3F"/>
      </a:accent4>
      <a:accent5>
        <a:srgbClr val="DE7312"/>
      </a:accent5>
      <a:accent6>
        <a:srgbClr val="672D98"/>
      </a:accent6>
      <a:hlink>
        <a:srgbClr val="002060"/>
      </a:hlink>
      <a:folHlink>
        <a:srgbClr val="0070C0"/>
      </a:folHlink>
    </a:clrScheme>
    <a:fontScheme name="Commoins Consulta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accent2"/>
          </a:solidFill>
          <a:prstDash val="solid"/>
        </a:ln>
      </a:spPr>
      <a:bodyPr lIns="0" tIns="0" rIns="0" bIns="0" rtlCol="0" anchor="ctr"/>
      <a:lstStyle>
        <a:defPPr algn="ctr">
          <a:defRPr>
            <a:solidFill>
              <a:schemeClr val="accent3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2_110207_CommonsConsultants_Template (3)">
  <a:themeElements>
    <a:clrScheme name="Custom 3">
      <a:dk1>
        <a:srgbClr val="171717"/>
      </a:dk1>
      <a:lt1>
        <a:srgbClr val="FFFFFF"/>
      </a:lt1>
      <a:dk2>
        <a:srgbClr val="A8A8A8"/>
      </a:dk2>
      <a:lt2>
        <a:srgbClr val="D7D9DF"/>
      </a:lt2>
      <a:accent1>
        <a:srgbClr val="DA2D44"/>
      </a:accent1>
      <a:accent2>
        <a:srgbClr val="556ACC"/>
      </a:accent2>
      <a:accent3>
        <a:srgbClr val="638C35"/>
      </a:accent3>
      <a:accent4>
        <a:srgbClr val="DCAA3F"/>
      </a:accent4>
      <a:accent5>
        <a:srgbClr val="DE7312"/>
      </a:accent5>
      <a:accent6>
        <a:srgbClr val="672D98"/>
      </a:accent6>
      <a:hlink>
        <a:srgbClr val="002060"/>
      </a:hlink>
      <a:folHlink>
        <a:srgbClr val="0070C0"/>
      </a:folHlink>
    </a:clrScheme>
    <a:fontScheme name="Commoins Consulta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accent2"/>
          </a:solidFill>
          <a:prstDash val="solid"/>
        </a:ln>
      </a:spPr>
      <a:bodyPr lIns="0" tIns="0" rIns="0" bIns="0" rtlCol="0" anchor="ctr"/>
      <a:lstStyle>
        <a:defPPr algn="ctr">
          <a:defRPr>
            <a:solidFill>
              <a:schemeClr val="accent3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Titre et puces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373F4F"/>
      </a:accent1>
      <a:accent2>
        <a:srgbClr val="333399"/>
      </a:accent2>
      <a:accent3>
        <a:srgbClr val="FFFFFF"/>
      </a:accent3>
      <a:accent4>
        <a:srgbClr val="000000"/>
      </a:accent4>
      <a:accent5>
        <a:srgbClr val="AEAFB2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re et puc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Titre et puces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373F4F"/>
      </a:accent1>
      <a:accent2>
        <a:srgbClr val="333399"/>
      </a:accent2>
      <a:accent3>
        <a:srgbClr val="FFFFFF"/>
      </a:accent3>
      <a:accent4>
        <a:srgbClr val="000000"/>
      </a:accent4>
      <a:accent5>
        <a:srgbClr val="AEAFB2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re et puc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_110207_CommonsConsultants_Template (3)">
  <a:themeElements>
    <a:clrScheme name="Custom 3">
      <a:dk1>
        <a:srgbClr val="171717"/>
      </a:dk1>
      <a:lt1>
        <a:srgbClr val="FFFFFF"/>
      </a:lt1>
      <a:dk2>
        <a:srgbClr val="A8A8A8"/>
      </a:dk2>
      <a:lt2>
        <a:srgbClr val="D7D9DF"/>
      </a:lt2>
      <a:accent1>
        <a:srgbClr val="DA2D44"/>
      </a:accent1>
      <a:accent2>
        <a:srgbClr val="556ACC"/>
      </a:accent2>
      <a:accent3>
        <a:srgbClr val="638C35"/>
      </a:accent3>
      <a:accent4>
        <a:srgbClr val="DCAA3F"/>
      </a:accent4>
      <a:accent5>
        <a:srgbClr val="DE7312"/>
      </a:accent5>
      <a:accent6>
        <a:srgbClr val="672D98"/>
      </a:accent6>
      <a:hlink>
        <a:srgbClr val="002060"/>
      </a:hlink>
      <a:folHlink>
        <a:srgbClr val="0070C0"/>
      </a:folHlink>
    </a:clrScheme>
    <a:fontScheme name="Commoins Consulta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accent2"/>
          </a:solidFill>
          <a:prstDash val="solid"/>
        </a:ln>
      </a:spPr>
      <a:bodyPr lIns="0" tIns="0" rIns="0" bIns="0" rtlCol="0" anchor="ctr"/>
      <a:lstStyle>
        <a:defPPr algn="ctr">
          <a:defRPr>
            <a:solidFill>
              <a:schemeClr val="accent3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7.xml><?xml version="1.0" encoding="utf-8"?>
<a:theme xmlns:a="http://schemas.openxmlformats.org/drawingml/2006/main" name="4_110207_CommonsConsultants_Template (3)">
  <a:themeElements>
    <a:clrScheme name="Custom 3">
      <a:dk1>
        <a:srgbClr val="171717"/>
      </a:dk1>
      <a:lt1>
        <a:srgbClr val="FFFFFF"/>
      </a:lt1>
      <a:dk2>
        <a:srgbClr val="A8A8A8"/>
      </a:dk2>
      <a:lt2>
        <a:srgbClr val="D7D9DF"/>
      </a:lt2>
      <a:accent1>
        <a:srgbClr val="DA2D44"/>
      </a:accent1>
      <a:accent2>
        <a:srgbClr val="556ACC"/>
      </a:accent2>
      <a:accent3>
        <a:srgbClr val="638C35"/>
      </a:accent3>
      <a:accent4>
        <a:srgbClr val="DCAA3F"/>
      </a:accent4>
      <a:accent5>
        <a:srgbClr val="DE7312"/>
      </a:accent5>
      <a:accent6>
        <a:srgbClr val="672D98"/>
      </a:accent6>
      <a:hlink>
        <a:srgbClr val="002060"/>
      </a:hlink>
      <a:folHlink>
        <a:srgbClr val="0070C0"/>
      </a:folHlink>
    </a:clrScheme>
    <a:fontScheme name="Commoins Consulta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accent2"/>
          </a:solidFill>
          <a:prstDash val="solid"/>
        </a:ln>
      </a:spPr>
      <a:bodyPr lIns="0" tIns="0" rIns="0" bIns="0" rtlCol="0" anchor="ctr"/>
      <a:lstStyle>
        <a:defPPr algn="ctr">
          <a:defRPr>
            <a:solidFill>
              <a:schemeClr val="accent3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8.xml><?xml version="1.0" encoding="utf-8"?>
<a:theme xmlns:a="http://schemas.openxmlformats.org/drawingml/2006/main" name="5_110207_CommonsConsultants_Template (3)">
  <a:themeElements>
    <a:clrScheme name="Custom 3">
      <a:dk1>
        <a:srgbClr val="171717"/>
      </a:dk1>
      <a:lt1>
        <a:srgbClr val="FFFFFF"/>
      </a:lt1>
      <a:dk2>
        <a:srgbClr val="A8A8A8"/>
      </a:dk2>
      <a:lt2>
        <a:srgbClr val="D7D9DF"/>
      </a:lt2>
      <a:accent1>
        <a:srgbClr val="DA2D44"/>
      </a:accent1>
      <a:accent2>
        <a:srgbClr val="556ACC"/>
      </a:accent2>
      <a:accent3>
        <a:srgbClr val="638C35"/>
      </a:accent3>
      <a:accent4>
        <a:srgbClr val="DCAA3F"/>
      </a:accent4>
      <a:accent5>
        <a:srgbClr val="DE7312"/>
      </a:accent5>
      <a:accent6>
        <a:srgbClr val="672D98"/>
      </a:accent6>
      <a:hlink>
        <a:srgbClr val="002060"/>
      </a:hlink>
      <a:folHlink>
        <a:srgbClr val="0070C0"/>
      </a:folHlink>
    </a:clrScheme>
    <a:fontScheme name="Commoins Consulta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accent2"/>
          </a:solidFill>
          <a:prstDash val="solid"/>
        </a:ln>
      </a:spPr>
      <a:bodyPr lIns="0" tIns="0" rIns="0" bIns="0" rtlCol="0" anchor="ctr"/>
      <a:lstStyle>
        <a:defPPr algn="ctr">
          <a:defRPr>
            <a:solidFill>
              <a:schemeClr val="accent3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9.xml><?xml version="1.0" encoding="utf-8"?>
<a:theme xmlns:a="http://schemas.openxmlformats.org/drawingml/2006/main" name="6_110207_CommonsConsultants_Template (3)">
  <a:themeElements>
    <a:clrScheme name="Custom 3">
      <a:dk1>
        <a:srgbClr val="171717"/>
      </a:dk1>
      <a:lt1>
        <a:srgbClr val="FFFFFF"/>
      </a:lt1>
      <a:dk2>
        <a:srgbClr val="A8A8A8"/>
      </a:dk2>
      <a:lt2>
        <a:srgbClr val="D7D9DF"/>
      </a:lt2>
      <a:accent1>
        <a:srgbClr val="DA2D44"/>
      </a:accent1>
      <a:accent2>
        <a:srgbClr val="556ACC"/>
      </a:accent2>
      <a:accent3>
        <a:srgbClr val="638C35"/>
      </a:accent3>
      <a:accent4>
        <a:srgbClr val="DCAA3F"/>
      </a:accent4>
      <a:accent5>
        <a:srgbClr val="DE7312"/>
      </a:accent5>
      <a:accent6>
        <a:srgbClr val="672D98"/>
      </a:accent6>
      <a:hlink>
        <a:srgbClr val="002060"/>
      </a:hlink>
      <a:folHlink>
        <a:srgbClr val="0070C0"/>
      </a:folHlink>
    </a:clrScheme>
    <a:fontScheme name="Commoins Consulta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accent2"/>
          </a:solidFill>
          <a:prstDash val="solid"/>
        </a:ln>
      </a:spPr>
      <a:bodyPr lIns="0" tIns="0" rIns="0" bIns="0" rtlCol="0" anchor="ctr"/>
      <a:lstStyle>
        <a:defPPr algn="ctr">
          <a:defRPr>
            <a:solidFill>
              <a:schemeClr val="accent3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15753</TotalTime>
  <Words>466</Words>
  <Application>Microsoft Office PowerPoint</Application>
  <PresentationFormat>Affichage à l'écran (4:3)</PresentationFormat>
  <Paragraphs>78</Paragraphs>
  <Slides>9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26" baseType="lpstr">
      <vt:lpstr>Arial</vt:lpstr>
      <vt:lpstr>Calibri</vt:lpstr>
      <vt:lpstr>Calibri Light</vt:lpstr>
      <vt:lpstr>Gill Sans</vt:lpstr>
      <vt:lpstr>Wingdings</vt:lpstr>
      <vt:lpstr>110207_CommonsConsultants_Template (3)</vt:lpstr>
      <vt:lpstr>1_110207_CommonsConsultants_Template (3)</vt:lpstr>
      <vt:lpstr>2_110207_CommonsConsultants_Template (3)</vt:lpstr>
      <vt:lpstr>Titre et puces</vt:lpstr>
      <vt:lpstr>1_Titre et puces</vt:lpstr>
      <vt:lpstr>3_110207_CommonsConsultants_Template (3)</vt:lpstr>
      <vt:lpstr>4_110207_CommonsConsultants_Template (3)</vt:lpstr>
      <vt:lpstr>5_110207_CommonsConsultants_Template (3)</vt:lpstr>
      <vt:lpstr>6_110207_CommonsConsultants_Template (3)</vt:lpstr>
      <vt:lpstr>7_110207_CommonsConsultants_Template (3)</vt:lpstr>
      <vt:lpstr>8_110207_CommonsConsultants_Template (3)</vt:lpstr>
      <vt:lpstr>think-cell Slide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Utzon</dc:creator>
  <cp:lastModifiedBy>MANGELE, SEBASTIEN THEOPHILE</cp:lastModifiedBy>
  <cp:revision>666</cp:revision>
  <cp:lastPrinted>2019-02-19T17:43:46Z</cp:lastPrinted>
  <dcterms:created xsi:type="dcterms:W3CDTF">2012-01-04T08:08:57Z</dcterms:created>
  <dcterms:modified xsi:type="dcterms:W3CDTF">2021-07-12T12:04:18Z</dcterms:modified>
</cp:coreProperties>
</file>